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9"/>
  </p:notesMasterIdLst>
  <p:sldIdLst>
    <p:sldId id="256" r:id="rId2"/>
    <p:sldId id="257" r:id="rId3"/>
    <p:sldId id="260" r:id="rId4"/>
    <p:sldId id="258" r:id="rId5"/>
    <p:sldId id="259" r:id="rId6"/>
    <p:sldId id="262" r:id="rId7"/>
    <p:sldId id="261" r:id="rId8"/>
  </p:sldIdLst>
  <p:sldSz cx="18288000" cy="10287000"/>
  <p:notesSz cx="6858000" cy="9144000"/>
  <p:embeddedFontLst>
    <p:embeddedFont>
      <p:font typeface="Tahoma" panose="020B0604030504040204" pitchFamily="34" charset="0"/>
      <p:regular r:id="rId10"/>
      <p:bold r:id="rId11"/>
    </p:embeddedFont>
    <p:embeddedFont>
      <p:font typeface="Ubuntu" panose="020B0504030602030204" pitchFamily="34" charset="0"/>
      <p:regular r:id="rId12"/>
      <p:bold r:id="rId13"/>
      <p:italic r:id="rId14"/>
      <p:boldItalic r:id="rId15"/>
    </p:embeddedFont>
    <p:embeddedFont>
      <p:font typeface="Zilla Slab" panose="020B0604020202020204" charset="0"/>
      <p:regular r:id="rId16"/>
      <p:bold r:id="rId17"/>
      <p: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6EB9"/>
    <a:srgbClr val="0B426F"/>
    <a:srgbClr val="37474F"/>
    <a:srgbClr val="FFB300"/>
    <a:srgbClr val="004D40"/>
    <a:srgbClr val="333333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5EEB58B-3D9E-4AE8-B347-4C8A715093C4}">
  <a:tblStyle styleId="{05EEB58B-3D9E-4AE8-B347-4C8A715093C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82" y="3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Performance Statistics</a:t>
            </a:r>
          </a:p>
        </c:rich>
      </c:tx>
      <c:layout>
        <c:manualLayout>
          <c:xMode val="edge"/>
          <c:yMode val="edge"/>
          <c:x val="0.2780828756864702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6B08286C-F3B9-433F-9572-6D1FD7CC7F4F}" type="VALUE">
                      <a:rPr lang="en-US" sz="1800" b="1">
                        <a:solidFill>
                          <a:schemeClr val="accent4">
                            <a:lumMod val="75000"/>
                          </a:schemeClr>
                        </a:solidFill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C128-4440-8EE7-C0147D8156C8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accent4">
                          <a:lumMod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C128-4440-8EE7-C0147D8156C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8D535ACF-58BD-497B-8F5A-D63F105D23FB}" type="VALUE">
                      <a:rPr lang="en-US" sz="1800" b="1">
                        <a:solidFill>
                          <a:schemeClr val="accent4">
                            <a:lumMod val="75000"/>
                          </a:schemeClr>
                        </a:solidFill>
                      </a:rPr>
                      <a:pPr/>
                      <a:t>[VALUE]</a:t>
                    </a:fld>
                    <a:endParaRPr lang="en-IN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C128-4440-8EE7-C0147D8156C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Tap</c:v>
                </c:pt>
                <c:pt idx="1">
                  <c:v>Sensor</c:v>
                </c:pt>
                <c:pt idx="2">
                  <c:v>Typing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96.43</c:v>
                </c:pt>
                <c:pt idx="1">
                  <c:v>97.2</c:v>
                </c:pt>
                <c:pt idx="2">
                  <c:v>95.41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F8-4F58-A6C0-A510F7D736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Incorrect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Tap</c:v>
                </c:pt>
                <c:pt idx="1">
                  <c:v>Sensor</c:v>
                </c:pt>
                <c:pt idx="2">
                  <c:v>Typing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3.47</c:v>
                </c:pt>
                <c:pt idx="1">
                  <c:v>2.8</c:v>
                </c:pt>
                <c:pt idx="2">
                  <c:v>4.49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2F8-4F58-A6C0-A510F7D736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.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Tap</c:v>
                </c:pt>
                <c:pt idx="1">
                  <c:v>Sensor</c:v>
                </c:pt>
                <c:pt idx="2">
                  <c:v>Typing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82F8-4F58-A6C0-A510F7D736D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711925024"/>
        <c:axId val="711925504"/>
      </c:barChart>
      <c:catAx>
        <c:axId val="7119250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Traits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1925504"/>
        <c:crosses val="autoZero"/>
        <c:auto val="1"/>
        <c:lblAlgn val="ctr"/>
        <c:lblOffset val="100"/>
        <c:noMultiLvlLbl val="0"/>
      </c:catAx>
      <c:valAx>
        <c:axId val="711925504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Accuracy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>
            <a:glow rad="101600">
              <a:schemeClr val="accent6"/>
            </a:glo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1925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1" name="Google Shape;21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" y="0"/>
            <a:ext cx="18288000" cy="10286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1625" y="4842710"/>
            <a:ext cx="11049702" cy="119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"/>
          <p:cNvSpPr/>
          <p:nvPr/>
        </p:nvSpPr>
        <p:spPr>
          <a:xfrm>
            <a:off x="13323305" y="3130504"/>
            <a:ext cx="4176615" cy="5228801"/>
          </a:xfrm>
          <a:custGeom>
            <a:avLst/>
            <a:gdLst/>
            <a:ahLst/>
            <a:cxnLst/>
            <a:rect l="l" t="t" r="r" b="b"/>
            <a:pathLst>
              <a:path w="4176615" h="5228801" extrusionOk="0">
                <a:moveTo>
                  <a:pt x="0" y="0"/>
                </a:moveTo>
                <a:lnTo>
                  <a:pt x="4176615" y="0"/>
                </a:lnTo>
                <a:lnTo>
                  <a:pt x="4176615" y="5228801"/>
                </a:lnTo>
                <a:lnTo>
                  <a:pt x="0" y="52288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" name="Google Shape;13;p3"/>
          <p:cNvSpPr/>
          <p:nvPr/>
        </p:nvSpPr>
        <p:spPr>
          <a:xfrm>
            <a:off x="10461508" y="1028700"/>
            <a:ext cx="2577394" cy="4203608"/>
          </a:xfrm>
          <a:custGeom>
            <a:avLst/>
            <a:gdLst/>
            <a:ahLst/>
            <a:cxnLst/>
            <a:rect l="l" t="t" r="r" b="b"/>
            <a:pathLst>
              <a:path w="2577394" h="4203608" extrusionOk="0">
                <a:moveTo>
                  <a:pt x="0" y="0"/>
                </a:moveTo>
                <a:lnTo>
                  <a:pt x="2577395" y="0"/>
                </a:lnTo>
                <a:lnTo>
                  <a:pt x="2577395" y="4203608"/>
                </a:lnTo>
                <a:lnTo>
                  <a:pt x="0" y="42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116675" y="1216378"/>
            <a:ext cx="9466500" cy="6022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1pPr>
            <a:lvl2pPr lvl="1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2pPr>
            <a:lvl3pPr lvl="2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3pPr>
            <a:lvl4pPr lvl="3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4pPr>
            <a:lvl5pPr lvl="4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5pPr>
            <a:lvl6pPr lvl="5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6pPr>
            <a:lvl7pPr lvl="6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7pPr>
            <a:lvl8pPr lvl="7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8pPr>
            <a:lvl9pPr lvl="8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116675" y="8060975"/>
            <a:ext cx="9466500" cy="687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640"/>
              </a:spcBef>
              <a:spcAft>
                <a:spcPts val="0"/>
              </a:spcAft>
              <a:buSzPts val="2650"/>
              <a:buNone/>
              <a:defRPr sz="2650"/>
            </a:lvl1pPr>
            <a:lvl2pPr lvl="1" algn="l">
              <a:spcBef>
                <a:spcPts val="560"/>
              </a:spcBef>
              <a:spcAft>
                <a:spcPts val="0"/>
              </a:spcAft>
              <a:buSzPts val="2650"/>
              <a:buNone/>
              <a:defRPr sz="2650"/>
            </a:lvl2pPr>
            <a:lvl3pPr lvl="2" algn="l">
              <a:spcBef>
                <a:spcPts val="480"/>
              </a:spcBef>
              <a:spcAft>
                <a:spcPts val="0"/>
              </a:spcAft>
              <a:buSzPts val="2650"/>
              <a:buNone/>
              <a:defRPr sz="2650"/>
            </a:lvl3pPr>
            <a:lvl4pPr lvl="3" algn="l">
              <a:spcBef>
                <a:spcPts val="400"/>
              </a:spcBef>
              <a:spcAft>
                <a:spcPts val="0"/>
              </a:spcAft>
              <a:buSzPts val="2650"/>
              <a:buNone/>
              <a:defRPr sz="2650"/>
            </a:lvl4pPr>
            <a:lvl5pPr lvl="4" algn="l">
              <a:spcBef>
                <a:spcPts val="400"/>
              </a:spcBef>
              <a:spcAft>
                <a:spcPts val="0"/>
              </a:spcAft>
              <a:buSzPts val="2650"/>
              <a:buNone/>
              <a:defRPr sz="2650"/>
            </a:lvl5pPr>
            <a:lvl6pPr lvl="5" algn="l">
              <a:spcBef>
                <a:spcPts val="400"/>
              </a:spcBef>
              <a:spcAft>
                <a:spcPts val="0"/>
              </a:spcAft>
              <a:buSzPts val="2650"/>
              <a:buNone/>
              <a:defRPr sz="2650"/>
            </a:lvl6pPr>
            <a:lvl7pPr lvl="6" algn="l">
              <a:spcBef>
                <a:spcPts val="400"/>
              </a:spcBef>
              <a:spcAft>
                <a:spcPts val="0"/>
              </a:spcAft>
              <a:buSzPts val="2650"/>
              <a:buNone/>
              <a:defRPr sz="2650"/>
            </a:lvl7pPr>
            <a:lvl8pPr lvl="7" algn="l">
              <a:spcBef>
                <a:spcPts val="400"/>
              </a:spcBef>
              <a:spcAft>
                <a:spcPts val="0"/>
              </a:spcAft>
              <a:buSzPts val="2650"/>
              <a:buNone/>
              <a:defRPr sz="2650"/>
            </a:lvl8pPr>
            <a:lvl9pPr lvl="8" algn="l">
              <a:spcBef>
                <a:spcPts val="400"/>
              </a:spcBef>
              <a:spcAft>
                <a:spcPts val="0"/>
              </a:spcAft>
              <a:buSzPts val="2650"/>
              <a:buNone/>
              <a:defRPr sz="26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" y="0"/>
            <a:ext cx="18288000" cy="1028697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1610636" y="7397320"/>
            <a:ext cx="900983" cy="842009"/>
          </a:xfrm>
          <a:custGeom>
            <a:avLst/>
            <a:gdLst/>
            <a:ahLst/>
            <a:cxnLst/>
            <a:rect l="l" t="t" r="r" b="b"/>
            <a:pathLst>
              <a:path w="900983" h="842009" extrusionOk="0">
                <a:moveTo>
                  <a:pt x="0" y="0"/>
                </a:moveTo>
                <a:lnTo>
                  <a:pt x="900983" y="0"/>
                </a:lnTo>
                <a:lnTo>
                  <a:pt x="900983" y="842010"/>
                </a:lnTo>
                <a:lnTo>
                  <a:pt x="0" y="8420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10937724" y="7397320"/>
            <a:ext cx="900983" cy="842009"/>
          </a:xfrm>
          <a:custGeom>
            <a:avLst/>
            <a:gdLst/>
            <a:ahLst/>
            <a:cxnLst/>
            <a:rect l="l" t="t" r="r" b="b"/>
            <a:pathLst>
              <a:path w="900983" h="842009" extrusionOk="0">
                <a:moveTo>
                  <a:pt x="0" y="0"/>
                </a:moveTo>
                <a:lnTo>
                  <a:pt x="900983" y="0"/>
                </a:lnTo>
                <a:lnTo>
                  <a:pt x="900983" y="842010"/>
                </a:lnTo>
                <a:lnTo>
                  <a:pt x="0" y="8420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0" name="Google Shape;20;p4"/>
          <p:cNvSpPr/>
          <p:nvPr/>
        </p:nvSpPr>
        <p:spPr>
          <a:xfrm>
            <a:off x="1610636" y="8856903"/>
            <a:ext cx="900983" cy="842009"/>
          </a:xfrm>
          <a:custGeom>
            <a:avLst/>
            <a:gdLst/>
            <a:ahLst/>
            <a:cxnLst/>
            <a:rect l="l" t="t" r="r" b="b"/>
            <a:pathLst>
              <a:path w="900983" h="842009" extrusionOk="0">
                <a:moveTo>
                  <a:pt x="0" y="0"/>
                </a:moveTo>
                <a:lnTo>
                  <a:pt x="900983" y="0"/>
                </a:lnTo>
                <a:lnTo>
                  <a:pt x="900983" y="842010"/>
                </a:lnTo>
                <a:lnTo>
                  <a:pt x="0" y="8420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" name="Google Shape;21;p4"/>
          <p:cNvSpPr/>
          <p:nvPr/>
        </p:nvSpPr>
        <p:spPr>
          <a:xfrm>
            <a:off x="10937724" y="8856903"/>
            <a:ext cx="900983" cy="842009"/>
          </a:xfrm>
          <a:custGeom>
            <a:avLst/>
            <a:gdLst/>
            <a:ahLst/>
            <a:cxnLst/>
            <a:rect l="l" t="t" r="r" b="b"/>
            <a:pathLst>
              <a:path w="900983" h="842009" extrusionOk="0">
                <a:moveTo>
                  <a:pt x="0" y="0"/>
                </a:moveTo>
                <a:lnTo>
                  <a:pt x="900983" y="0"/>
                </a:lnTo>
                <a:lnTo>
                  <a:pt x="900983" y="842010"/>
                </a:lnTo>
                <a:lnTo>
                  <a:pt x="0" y="8420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" name="Google Shape;22;p4"/>
          <p:cNvSpPr txBox="1"/>
          <p:nvPr/>
        </p:nvSpPr>
        <p:spPr>
          <a:xfrm>
            <a:off x="1333500" y="7356713"/>
            <a:ext cx="14553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9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000000"/>
                </a:solidFill>
                <a:latin typeface="Zilla Slab"/>
                <a:ea typeface="Zilla Slab"/>
                <a:cs typeface="Zilla Slab"/>
                <a:sym typeface="Zilla Slab"/>
              </a:rPr>
              <a:t>01</a:t>
            </a:r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10660589" y="8797246"/>
            <a:ext cx="14553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9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000000"/>
                </a:solidFill>
                <a:latin typeface="Zilla Slab"/>
                <a:ea typeface="Zilla Slab"/>
                <a:cs typeface="Zilla Slab"/>
                <a:sym typeface="Zilla Slab"/>
              </a:rPr>
              <a:t>04</a:t>
            </a: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10660589" y="7356713"/>
            <a:ext cx="14553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9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000000"/>
                </a:solidFill>
                <a:latin typeface="Zilla Slab"/>
                <a:ea typeface="Zilla Slab"/>
                <a:cs typeface="Zilla Slab"/>
                <a:sym typeface="Zilla Slab"/>
              </a:rPr>
              <a:t>02</a:t>
            </a:r>
            <a:endParaRPr/>
          </a:p>
        </p:txBody>
      </p:sp>
      <p:sp>
        <p:nvSpPr>
          <p:cNvPr id="25" name="Google Shape;25;p4"/>
          <p:cNvSpPr txBox="1"/>
          <p:nvPr/>
        </p:nvSpPr>
        <p:spPr>
          <a:xfrm>
            <a:off x="1333500" y="8797246"/>
            <a:ext cx="14553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9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000000"/>
                </a:solidFill>
                <a:latin typeface="Zilla Slab"/>
                <a:ea typeface="Zilla Slab"/>
                <a:cs typeface="Zilla Slab"/>
                <a:sym typeface="Zilla Slab"/>
              </a:rPr>
              <a:t>03</a:t>
            </a:r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1109400" y="166408"/>
            <a:ext cx="16069200" cy="1693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700"/>
              <a:buNone/>
              <a:defRPr sz="13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>
            <a:spLocks noGrp="1"/>
          </p:cNvSpPr>
          <p:nvPr>
            <p:ph type="pic" idx="2"/>
          </p:nvPr>
        </p:nvSpPr>
        <p:spPr>
          <a:xfrm>
            <a:off x="1181100" y="2481775"/>
            <a:ext cx="15925800" cy="43821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4"/>
          <p:cNvSpPr txBox="1">
            <a:spLocks noGrp="1"/>
          </p:cNvSpPr>
          <p:nvPr>
            <p:ph type="subTitle" idx="1"/>
          </p:nvPr>
        </p:nvSpPr>
        <p:spPr>
          <a:xfrm>
            <a:off x="2805300" y="7467589"/>
            <a:ext cx="7626600" cy="636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640"/>
              </a:spcBef>
              <a:spcAft>
                <a:spcPts val="0"/>
              </a:spcAft>
              <a:buSzPts val="3450"/>
              <a:buNone/>
              <a:defRPr sz="3450"/>
            </a:lvl1pPr>
            <a:lvl2pPr lvl="1">
              <a:spcBef>
                <a:spcPts val="560"/>
              </a:spcBef>
              <a:spcAft>
                <a:spcPts val="0"/>
              </a:spcAft>
              <a:buSzPts val="185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185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3"/>
          </p:nvPr>
        </p:nvSpPr>
        <p:spPr>
          <a:xfrm>
            <a:off x="2805300" y="8980672"/>
            <a:ext cx="7626600" cy="636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640"/>
              </a:spcBef>
              <a:spcAft>
                <a:spcPts val="0"/>
              </a:spcAft>
              <a:buSzPts val="3450"/>
              <a:buNone/>
              <a:defRPr sz="3450"/>
            </a:lvl1pPr>
            <a:lvl2pPr lvl="1" rtl="0">
              <a:spcBef>
                <a:spcPts val="560"/>
              </a:spcBef>
              <a:spcAft>
                <a:spcPts val="0"/>
              </a:spcAft>
              <a:buSzPts val="185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185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4"/>
          </p:nvPr>
        </p:nvSpPr>
        <p:spPr>
          <a:xfrm>
            <a:off x="12115900" y="7467589"/>
            <a:ext cx="7626600" cy="636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640"/>
              </a:spcBef>
              <a:spcAft>
                <a:spcPts val="0"/>
              </a:spcAft>
              <a:buSzPts val="3450"/>
              <a:buNone/>
              <a:defRPr sz="3450"/>
            </a:lvl1pPr>
            <a:lvl2pPr lvl="1" rtl="0">
              <a:spcBef>
                <a:spcPts val="560"/>
              </a:spcBef>
              <a:spcAft>
                <a:spcPts val="0"/>
              </a:spcAft>
              <a:buSzPts val="185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185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5"/>
          </p:nvPr>
        </p:nvSpPr>
        <p:spPr>
          <a:xfrm>
            <a:off x="12115900" y="8980672"/>
            <a:ext cx="7626600" cy="636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640"/>
              </a:spcBef>
              <a:spcAft>
                <a:spcPts val="0"/>
              </a:spcAft>
              <a:buSzPts val="3450"/>
              <a:buNone/>
              <a:defRPr sz="3450"/>
            </a:lvl1pPr>
            <a:lvl2pPr lvl="1" rtl="0">
              <a:spcBef>
                <a:spcPts val="560"/>
              </a:spcBef>
              <a:spcAft>
                <a:spcPts val="0"/>
              </a:spcAft>
              <a:buSzPts val="185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185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" y="0"/>
            <a:ext cx="18288000" cy="1028697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/>
          <p:nvPr/>
        </p:nvSpPr>
        <p:spPr>
          <a:xfrm>
            <a:off x="6439672" y="754450"/>
            <a:ext cx="5408657" cy="3992572"/>
          </a:xfrm>
          <a:custGeom>
            <a:avLst/>
            <a:gdLst/>
            <a:ahLst/>
            <a:cxnLst/>
            <a:rect l="l" t="t" r="r" b="b"/>
            <a:pathLst>
              <a:path w="5408657" h="3992572" extrusionOk="0">
                <a:moveTo>
                  <a:pt x="0" y="0"/>
                </a:moveTo>
                <a:lnTo>
                  <a:pt x="5408656" y="0"/>
                </a:lnTo>
                <a:lnTo>
                  <a:pt x="5408656" y="3992572"/>
                </a:lnTo>
                <a:lnTo>
                  <a:pt x="0" y="399257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5" name="Google Shape;35;p5"/>
          <p:cNvSpPr/>
          <p:nvPr/>
        </p:nvSpPr>
        <p:spPr>
          <a:xfrm rot="2310192">
            <a:off x="14245545" y="1913416"/>
            <a:ext cx="2881082" cy="3509341"/>
          </a:xfrm>
          <a:custGeom>
            <a:avLst/>
            <a:gdLst/>
            <a:ahLst/>
            <a:cxnLst/>
            <a:rect l="l" t="t" r="r" b="b"/>
            <a:pathLst>
              <a:path w="2881352" h="3509670" extrusionOk="0">
                <a:moveTo>
                  <a:pt x="0" y="0"/>
                </a:moveTo>
                <a:lnTo>
                  <a:pt x="2881352" y="0"/>
                </a:lnTo>
                <a:lnTo>
                  <a:pt x="2881352" y="3509669"/>
                </a:lnTo>
                <a:lnTo>
                  <a:pt x="0" y="35096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" name="Google Shape;36;p5"/>
          <p:cNvSpPr/>
          <p:nvPr/>
        </p:nvSpPr>
        <p:spPr>
          <a:xfrm rot="-869292">
            <a:off x="1075797" y="722012"/>
            <a:ext cx="3865347" cy="4058078"/>
          </a:xfrm>
          <a:custGeom>
            <a:avLst/>
            <a:gdLst/>
            <a:ahLst/>
            <a:cxnLst/>
            <a:rect l="l" t="t" r="r" b="b"/>
            <a:pathLst>
              <a:path w="3868140" h="4061011" extrusionOk="0">
                <a:moveTo>
                  <a:pt x="0" y="0"/>
                </a:moveTo>
                <a:lnTo>
                  <a:pt x="3868140" y="0"/>
                </a:lnTo>
                <a:lnTo>
                  <a:pt x="3868140" y="4061011"/>
                </a:lnTo>
                <a:lnTo>
                  <a:pt x="0" y="40610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7" name="Google Shape;37;p5"/>
          <p:cNvSpPr txBox="1"/>
          <p:nvPr/>
        </p:nvSpPr>
        <p:spPr>
          <a:xfrm>
            <a:off x="7344421" y="634464"/>
            <a:ext cx="3270900" cy="3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94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763" b="0" i="0" u="none" strike="noStrike" cap="none">
                <a:solidFill>
                  <a:srgbClr val="0DDE5A"/>
                </a:solidFill>
                <a:latin typeface="Zilla Slab"/>
                <a:ea typeface="Zilla Slab"/>
                <a:cs typeface="Zilla Slab"/>
                <a:sym typeface="Zilla Slab"/>
              </a:rPr>
              <a:t>01</a:t>
            </a: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517950" y="5466125"/>
            <a:ext cx="17252100" cy="3694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_3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" y="0"/>
            <a:ext cx="18288000" cy="10286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8025" y="3262954"/>
            <a:ext cx="8354675" cy="53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6"/>
          <p:cNvPicPr preferRelativeResize="0"/>
          <p:nvPr/>
        </p:nvPicPr>
        <p:blipFill rotWithShape="1">
          <a:blip r:embed="rId4">
            <a:alphaModFix/>
          </a:blip>
          <a:srcRect l="17332" t="18844" r="34091"/>
          <a:stretch/>
        </p:blipFill>
        <p:spPr>
          <a:xfrm>
            <a:off x="1028700" y="484905"/>
            <a:ext cx="8360167" cy="93171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" name="Google Shape;43;p6"/>
          <p:cNvGrpSpPr/>
          <p:nvPr/>
        </p:nvGrpSpPr>
        <p:grpSpPr>
          <a:xfrm>
            <a:off x="6511629" y="1028700"/>
            <a:ext cx="2124911" cy="1479710"/>
            <a:chOff x="0" y="0"/>
            <a:chExt cx="2833214" cy="1972947"/>
          </a:xfrm>
        </p:grpSpPr>
        <p:sp>
          <p:nvSpPr>
            <p:cNvPr id="44" name="Google Shape;44;p6"/>
            <p:cNvSpPr/>
            <p:nvPr/>
          </p:nvSpPr>
          <p:spPr>
            <a:xfrm>
              <a:off x="0" y="0"/>
              <a:ext cx="2833214" cy="1972947"/>
            </a:xfrm>
            <a:custGeom>
              <a:avLst/>
              <a:gdLst/>
              <a:ahLst/>
              <a:cxnLst/>
              <a:rect l="l" t="t" r="r" b="b"/>
              <a:pathLst>
                <a:path w="2833214" h="1972947" extrusionOk="0">
                  <a:moveTo>
                    <a:pt x="0" y="0"/>
                  </a:moveTo>
                  <a:lnTo>
                    <a:pt x="2833214" y="0"/>
                  </a:lnTo>
                  <a:lnTo>
                    <a:pt x="2833214" y="1972947"/>
                  </a:lnTo>
                  <a:lnTo>
                    <a:pt x="0" y="19729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45" name="Google Shape;45;p6"/>
            <p:cNvSpPr/>
            <p:nvPr/>
          </p:nvSpPr>
          <p:spPr>
            <a:xfrm>
              <a:off x="0" y="0"/>
              <a:ext cx="2833214" cy="1972947"/>
            </a:xfrm>
            <a:custGeom>
              <a:avLst/>
              <a:gdLst/>
              <a:ahLst/>
              <a:cxnLst/>
              <a:rect l="l" t="t" r="r" b="b"/>
              <a:pathLst>
                <a:path w="2833214" h="1972947" extrusionOk="0">
                  <a:moveTo>
                    <a:pt x="0" y="0"/>
                  </a:moveTo>
                  <a:lnTo>
                    <a:pt x="2833214" y="0"/>
                  </a:lnTo>
                  <a:lnTo>
                    <a:pt x="2833214" y="1972947"/>
                  </a:lnTo>
                  <a:lnTo>
                    <a:pt x="0" y="197294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9946163" y="1725211"/>
            <a:ext cx="8558400" cy="114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11314925" y="4196325"/>
            <a:ext cx="5820900" cy="4568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5125">
              <a:spcBef>
                <a:spcPts val="640"/>
              </a:spcBef>
              <a:spcAft>
                <a:spcPts val="0"/>
              </a:spcAft>
              <a:buSzPts val="2150"/>
              <a:buChar char="•"/>
              <a:defRPr sz="2150"/>
            </a:lvl1pPr>
            <a:lvl2pPr marL="914400" lvl="1" indent="-365125">
              <a:spcBef>
                <a:spcPts val="560"/>
              </a:spcBef>
              <a:spcAft>
                <a:spcPts val="0"/>
              </a:spcAft>
              <a:buSzPts val="2150"/>
              <a:buChar char="–"/>
              <a:defRPr sz="2150"/>
            </a:lvl2pPr>
            <a:lvl3pPr marL="1371600" lvl="2" indent="-365125">
              <a:spcBef>
                <a:spcPts val="480"/>
              </a:spcBef>
              <a:spcAft>
                <a:spcPts val="0"/>
              </a:spcAft>
              <a:buSzPts val="2150"/>
              <a:buChar char="•"/>
              <a:defRPr sz="2150"/>
            </a:lvl3pPr>
            <a:lvl4pPr marL="1828800" lvl="3" indent="-365125">
              <a:spcBef>
                <a:spcPts val="400"/>
              </a:spcBef>
              <a:spcAft>
                <a:spcPts val="0"/>
              </a:spcAft>
              <a:buSzPts val="2150"/>
              <a:buChar char="–"/>
              <a:defRPr sz="2150"/>
            </a:lvl4pPr>
            <a:lvl5pPr marL="2286000" lvl="4" indent="-365125">
              <a:spcBef>
                <a:spcPts val="400"/>
              </a:spcBef>
              <a:spcAft>
                <a:spcPts val="0"/>
              </a:spcAft>
              <a:buSzPts val="2150"/>
              <a:buChar char="»"/>
              <a:defRPr sz="2150"/>
            </a:lvl5pPr>
            <a:lvl6pPr marL="2743200" lvl="5" indent="-365125">
              <a:spcBef>
                <a:spcPts val="400"/>
              </a:spcBef>
              <a:spcAft>
                <a:spcPts val="0"/>
              </a:spcAft>
              <a:buSzPts val="2150"/>
              <a:buChar char="•"/>
              <a:defRPr sz="2150"/>
            </a:lvl6pPr>
            <a:lvl7pPr marL="3200400" lvl="6" indent="-365125">
              <a:spcBef>
                <a:spcPts val="400"/>
              </a:spcBef>
              <a:spcAft>
                <a:spcPts val="0"/>
              </a:spcAft>
              <a:buSzPts val="2150"/>
              <a:buChar char="•"/>
              <a:defRPr sz="2150"/>
            </a:lvl7pPr>
            <a:lvl8pPr marL="3657600" lvl="7" indent="-365125">
              <a:spcBef>
                <a:spcPts val="400"/>
              </a:spcBef>
              <a:spcAft>
                <a:spcPts val="0"/>
              </a:spcAft>
              <a:buSzPts val="2150"/>
              <a:buChar char="•"/>
              <a:defRPr sz="2150"/>
            </a:lvl8pPr>
            <a:lvl9pPr marL="4114800" lvl="8" indent="-365125">
              <a:spcBef>
                <a:spcPts val="400"/>
              </a:spcBef>
              <a:spcAft>
                <a:spcPts val="0"/>
              </a:spcAft>
              <a:buSzPts val="2150"/>
              <a:buChar char="•"/>
              <a:defRPr sz="21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">
  <p:cSld name="CUSTOM_4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DDE5A">
              <a:alpha val="35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0" name="Google Shape;5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" y="0"/>
            <a:ext cx="18288000" cy="10286973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7"/>
          <p:cNvSpPr/>
          <p:nvPr/>
        </p:nvSpPr>
        <p:spPr>
          <a:xfrm>
            <a:off x="5927956" y="5704134"/>
            <a:ext cx="3234961" cy="3230281"/>
          </a:xfrm>
          <a:custGeom>
            <a:avLst/>
            <a:gdLst/>
            <a:ahLst/>
            <a:cxnLst/>
            <a:rect l="l" t="t" r="r" b="b"/>
            <a:pathLst>
              <a:path w="3234961" h="3230281" extrusionOk="0">
                <a:moveTo>
                  <a:pt x="0" y="0"/>
                </a:moveTo>
                <a:lnTo>
                  <a:pt x="3234960" y="0"/>
                </a:lnTo>
                <a:lnTo>
                  <a:pt x="3234960" y="3230282"/>
                </a:lnTo>
                <a:lnTo>
                  <a:pt x="0" y="32302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r="-98898"/>
            </a:stretch>
          </a:blipFill>
          <a:ln>
            <a:noFill/>
          </a:ln>
        </p:spPr>
      </p:sp>
      <p:sp>
        <p:nvSpPr>
          <p:cNvPr id="52" name="Google Shape;52;p7"/>
          <p:cNvSpPr/>
          <p:nvPr/>
        </p:nvSpPr>
        <p:spPr>
          <a:xfrm rot="10800000">
            <a:off x="9145212" y="2473853"/>
            <a:ext cx="3234961" cy="3230281"/>
          </a:xfrm>
          <a:custGeom>
            <a:avLst/>
            <a:gdLst/>
            <a:ahLst/>
            <a:cxnLst/>
            <a:rect l="l" t="t" r="r" b="b"/>
            <a:pathLst>
              <a:path w="3234961" h="3230281" extrusionOk="0">
                <a:moveTo>
                  <a:pt x="0" y="0"/>
                </a:moveTo>
                <a:lnTo>
                  <a:pt x="3234960" y="0"/>
                </a:lnTo>
                <a:lnTo>
                  <a:pt x="3234960" y="3230281"/>
                </a:lnTo>
                <a:lnTo>
                  <a:pt x="0" y="32302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r="-98898"/>
            </a:stretch>
          </a:blipFill>
          <a:ln>
            <a:noFill/>
          </a:ln>
        </p:spPr>
      </p:sp>
      <p:sp>
        <p:nvSpPr>
          <p:cNvPr id="53" name="Google Shape;53;p7"/>
          <p:cNvSpPr/>
          <p:nvPr/>
        </p:nvSpPr>
        <p:spPr>
          <a:xfrm>
            <a:off x="9145212" y="5704134"/>
            <a:ext cx="3234961" cy="3230281"/>
          </a:xfrm>
          <a:custGeom>
            <a:avLst/>
            <a:gdLst/>
            <a:ahLst/>
            <a:cxnLst/>
            <a:rect l="l" t="t" r="r" b="b"/>
            <a:pathLst>
              <a:path w="3234961" h="3230281" extrusionOk="0">
                <a:moveTo>
                  <a:pt x="0" y="0"/>
                </a:moveTo>
                <a:lnTo>
                  <a:pt x="3234960" y="0"/>
                </a:lnTo>
                <a:lnTo>
                  <a:pt x="3234960" y="3230282"/>
                </a:lnTo>
                <a:lnTo>
                  <a:pt x="0" y="32302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98898"/>
            </a:stretch>
          </a:blipFill>
          <a:ln>
            <a:noFill/>
          </a:ln>
        </p:spPr>
      </p:sp>
      <p:sp>
        <p:nvSpPr>
          <p:cNvPr id="54" name="Google Shape;54;p7"/>
          <p:cNvSpPr/>
          <p:nvPr/>
        </p:nvSpPr>
        <p:spPr>
          <a:xfrm rot="10800000">
            <a:off x="5927956" y="2473853"/>
            <a:ext cx="3234961" cy="3230281"/>
          </a:xfrm>
          <a:custGeom>
            <a:avLst/>
            <a:gdLst/>
            <a:ahLst/>
            <a:cxnLst/>
            <a:rect l="l" t="t" r="r" b="b"/>
            <a:pathLst>
              <a:path w="3234961" h="3230281" extrusionOk="0">
                <a:moveTo>
                  <a:pt x="0" y="0"/>
                </a:moveTo>
                <a:lnTo>
                  <a:pt x="3234960" y="0"/>
                </a:lnTo>
                <a:lnTo>
                  <a:pt x="3234960" y="3230281"/>
                </a:lnTo>
                <a:lnTo>
                  <a:pt x="0" y="32302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98898"/>
            </a:stretch>
          </a:blipFill>
          <a:ln>
            <a:noFill/>
          </a:ln>
        </p:spPr>
      </p:sp>
      <p:grpSp>
        <p:nvGrpSpPr>
          <p:cNvPr id="55" name="Google Shape;55;p7"/>
          <p:cNvGrpSpPr/>
          <p:nvPr/>
        </p:nvGrpSpPr>
        <p:grpSpPr>
          <a:xfrm>
            <a:off x="7180117" y="3740251"/>
            <a:ext cx="3927775" cy="3927775"/>
            <a:chOff x="0" y="0"/>
            <a:chExt cx="812800" cy="812800"/>
          </a:xfrm>
        </p:grpSpPr>
        <p:sp>
          <p:nvSpPr>
            <p:cNvPr id="56" name="Google Shape;56;p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7"/>
            <p:cNvSpPr txBox="1"/>
            <p:nvPr/>
          </p:nvSpPr>
          <p:spPr>
            <a:xfrm>
              <a:off x="76200" y="19050"/>
              <a:ext cx="660300" cy="7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" name="Google Shape;58;p7"/>
          <p:cNvGrpSpPr/>
          <p:nvPr/>
        </p:nvGrpSpPr>
        <p:grpSpPr>
          <a:xfrm>
            <a:off x="8958172" y="1936550"/>
            <a:ext cx="371656" cy="7318525"/>
            <a:chOff x="0" y="-57150"/>
            <a:chExt cx="97884" cy="1927500"/>
          </a:xfrm>
        </p:grpSpPr>
        <p:sp>
          <p:nvSpPr>
            <p:cNvPr id="59" name="Google Shape;59;p7"/>
            <p:cNvSpPr/>
            <p:nvPr/>
          </p:nvSpPr>
          <p:spPr>
            <a:xfrm>
              <a:off x="0" y="0"/>
              <a:ext cx="97884" cy="1870270"/>
            </a:xfrm>
            <a:custGeom>
              <a:avLst/>
              <a:gdLst/>
              <a:ahLst/>
              <a:cxnLst/>
              <a:rect l="l" t="t" r="r" b="b"/>
              <a:pathLst>
                <a:path w="97884" h="1870270" extrusionOk="0">
                  <a:moveTo>
                    <a:pt x="0" y="0"/>
                  </a:moveTo>
                  <a:lnTo>
                    <a:pt x="97884" y="0"/>
                  </a:lnTo>
                  <a:lnTo>
                    <a:pt x="97884" y="1870270"/>
                  </a:lnTo>
                  <a:lnTo>
                    <a:pt x="0" y="187027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</p:sp>
        <p:sp>
          <p:nvSpPr>
            <p:cNvPr id="60" name="Google Shape;60;p7"/>
            <p:cNvSpPr txBox="1"/>
            <p:nvPr/>
          </p:nvSpPr>
          <p:spPr>
            <a:xfrm>
              <a:off x="0" y="-57150"/>
              <a:ext cx="97800" cy="192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" name="Google Shape;61;p7"/>
          <p:cNvGrpSpPr/>
          <p:nvPr/>
        </p:nvGrpSpPr>
        <p:grpSpPr>
          <a:xfrm rot="5400000">
            <a:off x="8880666" y="2044872"/>
            <a:ext cx="371656" cy="7318525"/>
            <a:chOff x="0" y="-57150"/>
            <a:chExt cx="97884" cy="1927500"/>
          </a:xfrm>
        </p:grpSpPr>
        <p:sp>
          <p:nvSpPr>
            <p:cNvPr id="62" name="Google Shape;62;p7"/>
            <p:cNvSpPr/>
            <p:nvPr/>
          </p:nvSpPr>
          <p:spPr>
            <a:xfrm>
              <a:off x="0" y="0"/>
              <a:ext cx="97884" cy="1870270"/>
            </a:xfrm>
            <a:custGeom>
              <a:avLst/>
              <a:gdLst/>
              <a:ahLst/>
              <a:cxnLst/>
              <a:rect l="l" t="t" r="r" b="b"/>
              <a:pathLst>
                <a:path w="97884" h="1870270" extrusionOk="0">
                  <a:moveTo>
                    <a:pt x="0" y="0"/>
                  </a:moveTo>
                  <a:lnTo>
                    <a:pt x="97884" y="0"/>
                  </a:lnTo>
                  <a:lnTo>
                    <a:pt x="97884" y="1870270"/>
                  </a:lnTo>
                  <a:lnTo>
                    <a:pt x="0" y="187027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</p:sp>
        <p:sp>
          <p:nvSpPr>
            <p:cNvPr id="63" name="Google Shape;63;p7"/>
            <p:cNvSpPr txBox="1"/>
            <p:nvPr/>
          </p:nvSpPr>
          <p:spPr>
            <a:xfrm>
              <a:off x="0" y="-57150"/>
              <a:ext cx="97800" cy="192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7"/>
          <p:cNvSpPr txBox="1"/>
          <p:nvPr/>
        </p:nvSpPr>
        <p:spPr>
          <a:xfrm>
            <a:off x="6734625" y="3323513"/>
            <a:ext cx="9948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1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6" b="0" i="0" u="none" strike="noStrike" cap="none">
                <a:solidFill>
                  <a:srgbClr val="EDEDED"/>
                </a:solidFill>
                <a:latin typeface="Zilla Slab"/>
                <a:ea typeface="Zilla Slab"/>
                <a:cs typeface="Zilla Slab"/>
                <a:sym typeface="Zilla Slab"/>
              </a:rPr>
              <a:t>01</a:t>
            </a:r>
            <a:endParaRPr/>
          </a:p>
        </p:txBody>
      </p:sp>
      <p:sp>
        <p:nvSpPr>
          <p:cNvPr id="65" name="Google Shape;65;p7"/>
          <p:cNvSpPr txBox="1"/>
          <p:nvPr/>
        </p:nvSpPr>
        <p:spPr>
          <a:xfrm>
            <a:off x="6734625" y="6805595"/>
            <a:ext cx="9948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1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6" b="0" i="0" u="none" strike="noStrike" cap="none">
                <a:solidFill>
                  <a:srgbClr val="EDEDED"/>
                </a:solidFill>
                <a:latin typeface="Zilla Slab"/>
                <a:ea typeface="Zilla Slab"/>
                <a:cs typeface="Zilla Slab"/>
                <a:sym typeface="Zilla Slab"/>
              </a:rPr>
              <a:t>03</a:t>
            </a:r>
            <a:endParaRPr/>
          </a:p>
        </p:txBody>
      </p:sp>
      <p:sp>
        <p:nvSpPr>
          <p:cNvPr id="66" name="Google Shape;66;p7"/>
          <p:cNvSpPr txBox="1"/>
          <p:nvPr/>
        </p:nvSpPr>
        <p:spPr>
          <a:xfrm>
            <a:off x="10520453" y="3323513"/>
            <a:ext cx="9948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1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6" b="0" i="0" u="none" strike="noStrike" cap="none">
                <a:solidFill>
                  <a:srgbClr val="EDEDED"/>
                </a:solidFill>
                <a:latin typeface="Zilla Slab"/>
                <a:ea typeface="Zilla Slab"/>
                <a:cs typeface="Zilla Slab"/>
                <a:sym typeface="Zilla Slab"/>
              </a:rPr>
              <a:t>02</a:t>
            </a:r>
            <a:endParaRPr/>
          </a:p>
        </p:txBody>
      </p:sp>
      <p:sp>
        <p:nvSpPr>
          <p:cNvPr id="67" name="Google Shape;67;p7"/>
          <p:cNvSpPr txBox="1"/>
          <p:nvPr/>
        </p:nvSpPr>
        <p:spPr>
          <a:xfrm>
            <a:off x="10520453" y="6805595"/>
            <a:ext cx="9948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1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6" b="0" i="0" u="none" strike="noStrike" cap="none">
                <a:solidFill>
                  <a:srgbClr val="EDEDED"/>
                </a:solidFill>
                <a:latin typeface="Zilla Slab"/>
                <a:ea typeface="Zilla Slab"/>
                <a:cs typeface="Zilla Slab"/>
                <a:sym typeface="Zilla Slab"/>
              </a:rPr>
              <a:t>04</a:t>
            </a:r>
            <a:endParaRPr/>
          </a:p>
        </p:txBody>
      </p:sp>
      <p:sp>
        <p:nvSpPr>
          <p:cNvPr id="68" name="Google Shape;68;p7"/>
          <p:cNvSpPr/>
          <p:nvPr/>
        </p:nvSpPr>
        <p:spPr>
          <a:xfrm rot="5400000">
            <a:off x="7180027" y="3740251"/>
            <a:ext cx="3927856" cy="3927856"/>
          </a:xfrm>
          <a:custGeom>
            <a:avLst/>
            <a:gdLst/>
            <a:ahLst/>
            <a:cxnLst/>
            <a:rect l="l" t="t" r="r" b="b"/>
            <a:pathLst>
              <a:path w="812800" h="812800" extrusionOk="0">
                <a:moveTo>
                  <a:pt x="0" y="406400"/>
                </a:move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ubicBezTo>
                  <a:pt x="181951" y="0"/>
                  <a:pt x="0" y="181951"/>
                  <a:pt x="0" y="406400"/>
                </a:cubicBezTo>
                <a:close/>
              </a:path>
            </a:pathLst>
          </a:custGeom>
          <a:blipFill rotWithShape="1">
            <a:blip r:embed="rId5">
              <a:alphaModFix amt="42000"/>
            </a:blip>
            <a:stretch>
              <a:fillRect l="-84193" t="-182967" r="-126220" b="-182646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7"/>
          <p:cNvSpPr/>
          <p:nvPr/>
        </p:nvSpPr>
        <p:spPr>
          <a:xfrm>
            <a:off x="8333698" y="4492338"/>
            <a:ext cx="1620605" cy="2423593"/>
          </a:xfrm>
          <a:custGeom>
            <a:avLst/>
            <a:gdLst/>
            <a:ahLst/>
            <a:cxnLst/>
            <a:rect l="l" t="t" r="r" b="b"/>
            <a:pathLst>
              <a:path w="1620605" h="2423593" extrusionOk="0">
                <a:moveTo>
                  <a:pt x="0" y="0"/>
                </a:moveTo>
                <a:lnTo>
                  <a:pt x="1620604" y="0"/>
                </a:lnTo>
                <a:lnTo>
                  <a:pt x="1620604" y="2423593"/>
                </a:lnTo>
                <a:lnTo>
                  <a:pt x="0" y="24235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70" name="Google Shape;70;p7"/>
          <p:cNvSpPr/>
          <p:nvPr/>
        </p:nvSpPr>
        <p:spPr>
          <a:xfrm rot="8002846">
            <a:off x="4410835" y="2129005"/>
            <a:ext cx="1633983" cy="2099745"/>
          </a:xfrm>
          <a:custGeom>
            <a:avLst/>
            <a:gdLst/>
            <a:ahLst/>
            <a:cxnLst/>
            <a:rect l="l" t="t" r="r" b="b"/>
            <a:pathLst>
              <a:path w="1632423" h="2097740" extrusionOk="0">
                <a:moveTo>
                  <a:pt x="0" y="0"/>
                </a:moveTo>
                <a:lnTo>
                  <a:pt x="1632423" y="0"/>
                </a:lnTo>
                <a:lnTo>
                  <a:pt x="1632423" y="2097740"/>
                </a:lnTo>
                <a:lnTo>
                  <a:pt x="0" y="20977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71" name="Google Shape;71;p7"/>
          <p:cNvSpPr/>
          <p:nvPr/>
        </p:nvSpPr>
        <p:spPr>
          <a:xfrm rot="-7228368" flipH="1">
            <a:off x="12877816" y="5866784"/>
            <a:ext cx="1633616" cy="2099273"/>
          </a:xfrm>
          <a:custGeom>
            <a:avLst/>
            <a:gdLst/>
            <a:ahLst/>
            <a:cxnLst/>
            <a:rect l="l" t="t" r="r" b="b"/>
            <a:pathLst>
              <a:path w="1632423" h="2097740" extrusionOk="0">
                <a:moveTo>
                  <a:pt x="0" y="2097740"/>
                </a:moveTo>
                <a:lnTo>
                  <a:pt x="1632423" y="2097740"/>
                </a:lnTo>
                <a:lnTo>
                  <a:pt x="1632423" y="0"/>
                </a:lnTo>
                <a:lnTo>
                  <a:pt x="0" y="0"/>
                </a:lnTo>
                <a:lnTo>
                  <a:pt x="0" y="209774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72" name="Google Shape;72;p7"/>
          <p:cNvSpPr/>
          <p:nvPr/>
        </p:nvSpPr>
        <p:spPr>
          <a:xfrm rot="-8306990" flipH="1">
            <a:off x="12005013" y="1894052"/>
            <a:ext cx="1630514" cy="2095287"/>
          </a:xfrm>
          <a:custGeom>
            <a:avLst/>
            <a:gdLst/>
            <a:ahLst/>
            <a:cxnLst/>
            <a:rect l="l" t="t" r="r" b="b"/>
            <a:pathLst>
              <a:path w="1632423" h="2097740" extrusionOk="0">
                <a:moveTo>
                  <a:pt x="1632423" y="0"/>
                </a:moveTo>
                <a:lnTo>
                  <a:pt x="0" y="0"/>
                </a:lnTo>
                <a:lnTo>
                  <a:pt x="0" y="2097740"/>
                </a:lnTo>
                <a:lnTo>
                  <a:pt x="1632423" y="2097740"/>
                </a:lnTo>
                <a:lnTo>
                  <a:pt x="1632423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73" name="Google Shape;73;p7"/>
          <p:cNvSpPr/>
          <p:nvPr/>
        </p:nvSpPr>
        <p:spPr>
          <a:xfrm rot="7232733">
            <a:off x="4046653" y="5951910"/>
            <a:ext cx="1630100" cy="2094755"/>
          </a:xfrm>
          <a:custGeom>
            <a:avLst/>
            <a:gdLst/>
            <a:ahLst/>
            <a:cxnLst/>
            <a:rect l="l" t="t" r="r" b="b"/>
            <a:pathLst>
              <a:path w="1632423" h="2097740" extrusionOk="0">
                <a:moveTo>
                  <a:pt x="1632423" y="2097740"/>
                </a:moveTo>
                <a:lnTo>
                  <a:pt x="0" y="2097740"/>
                </a:lnTo>
                <a:lnTo>
                  <a:pt x="0" y="0"/>
                </a:lnTo>
                <a:lnTo>
                  <a:pt x="1632423" y="0"/>
                </a:lnTo>
                <a:lnTo>
                  <a:pt x="1632423" y="209774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74" name="Google Shape;74;p7"/>
          <p:cNvGrpSpPr/>
          <p:nvPr/>
        </p:nvGrpSpPr>
        <p:grpSpPr>
          <a:xfrm>
            <a:off x="1990220" y="2638454"/>
            <a:ext cx="150357" cy="1854406"/>
            <a:chOff x="0" y="-57150"/>
            <a:chExt cx="39600" cy="488400"/>
          </a:xfrm>
        </p:grpSpPr>
        <p:sp>
          <p:nvSpPr>
            <p:cNvPr id="75" name="Google Shape;75;p7"/>
            <p:cNvSpPr/>
            <p:nvPr/>
          </p:nvSpPr>
          <p:spPr>
            <a:xfrm>
              <a:off x="0" y="0"/>
              <a:ext cx="39456" cy="431115"/>
            </a:xfrm>
            <a:custGeom>
              <a:avLst/>
              <a:gdLst/>
              <a:ahLst/>
              <a:cxnLst/>
              <a:rect l="l" t="t" r="r" b="b"/>
              <a:pathLst>
                <a:path w="39456" h="431115" extrusionOk="0">
                  <a:moveTo>
                    <a:pt x="0" y="0"/>
                  </a:moveTo>
                  <a:lnTo>
                    <a:pt x="39456" y="0"/>
                  </a:lnTo>
                  <a:lnTo>
                    <a:pt x="39456" y="431115"/>
                  </a:lnTo>
                  <a:lnTo>
                    <a:pt x="0" y="43111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76" name="Google Shape;76;p7"/>
            <p:cNvSpPr txBox="1"/>
            <p:nvPr/>
          </p:nvSpPr>
          <p:spPr>
            <a:xfrm>
              <a:off x="0" y="-57150"/>
              <a:ext cx="39600" cy="48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" name="Google Shape;77;p7"/>
          <p:cNvGrpSpPr/>
          <p:nvPr/>
        </p:nvGrpSpPr>
        <p:grpSpPr>
          <a:xfrm>
            <a:off x="1990220" y="7270072"/>
            <a:ext cx="150357" cy="1854406"/>
            <a:chOff x="0" y="-57150"/>
            <a:chExt cx="39600" cy="488400"/>
          </a:xfrm>
        </p:grpSpPr>
        <p:sp>
          <p:nvSpPr>
            <p:cNvPr id="78" name="Google Shape;78;p7"/>
            <p:cNvSpPr/>
            <p:nvPr/>
          </p:nvSpPr>
          <p:spPr>
            <a:xfrm>
              <a:off x="0" y="0"/>
              <a:ext cx="39456" cy="431115"/>
            </a:xfrm>
            <a:custGeom>
              <a:avLst/>
              <a:gdLst/>
              <a:ahLst/>
              <a:cxnLst/>
              <a:rect l="l" t="t" r="r" b="b"/>
              <a:pathLst>
                <a:path w="39456" h="431115" extrusionOk="0">
                  <a:moveTo>
                    <a:pt x="0" y="0"/>
                  </a:moveTo>
                  <a:lnTo>
                    <a:pt x="39456" y="0"/>
                  </a:lnTo>
                  <a:lnTo>
                    <a:pt x="39456" y="431115"/>
                  </a:lnTo>
                  <a:lnTo>
                    <a:pt x="0" y="431115"/>
                  </a:lnTo>
                  <a:close/>
                </a:path>
              </a:pathLst>
            </a:custGeom>
            <a:solidFill>
              <a:srgbClr val="0DDE5A"/>
            </a:solidFill>
            <a:ln>
              <a:noFill/>
            </a:ln>
          </p:spPr>
        </p:sp>
        <p:sp>
          <p:nvSpPr>
            <p:cNvPr id="79" name="Google Shape;79;p7"/>
            <p:cNvSpPr txBox="1"/>
            <p:nvPr/>
          </p:nvSpPr>
          <p:spPr>
            <a:xfrm>
              <a:off x="0" y="-57150"/>
              <a:ext cx="39600" cy="48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" name="Google Shape;80;p7"/>
          <p:cNvGrpSpPr/>
          <p:nvPr/>
        </p:nvGrpSpPr>
        <p:grpSpPr>
          <a:xfrm>
            <a:off x="16051569" y="2638454"/>
            <a:ext cx="150357" cy="1854406"/>
            <a:chOff x="0" y="-57150"/>
            <a:chExt cx="39600" cy="488400"/>
          </a:xfrm>
        </p:grpSpPr>
        <p:sp>
          <p:nvSpPr>
            <p:cNvPr id="81" name="Google Shape;81;p7"/>
            <p:cNvSpPr/>
            <p:nvPr/>
          </p:nvSpPr>
          <p:spPr>
            <a:xfrm>
              <a:off x="0" y="0"/>
              <a:ext cx="39456" cy="431115"/>
            </a:xfrm>
            <a:custGeom>
              <a:avLst/>
              <a:gdLst/>
              <a:ahLst/>
              <a:cxnLst/>
              <a:rect l="l" t="t" r="r" b="b"/>
              <a:pathLst>
                <a:path w="39456" h="431115" extrusionOk="0">
                  <a:moveTo>
                    <a:pt x="0" y="0"/>
                  </a:moveTo>
                  <a:lnTo>
                    <a:pt x="39456" y="0"/>
                  </a:lnTo>
                  <a:lnTo>
                    <a:pt x="39456" y="431115"/>
                  </a:lnTo>
                  <a:lnTo>
                    <a:pt x="0" y="43111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82" name="Google Shape;82;p7"/>
            <p:cNvSpPr txBox="1"/>
            <p:nvPr/>
          </p:nvSpPr>
          <p:spPr>
            <a:xfrm>
              <a:off x="0" y="-57150"/>
              <a:ext cx="39600" cy="48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" name="Google Shape;83;p7"/>
          <p:cNvGrpSpPr/>
          <p:nvPr/>
        </p:nvGrpSpPr>
        <p:grpSpPr>
          <a:xfrm>
            <a:off x="16051569" y="7270072"/>
            <a:ext cx="150357" cy="1854406"/>
            <a:chOff x="0" y="-57150"/>
            <a:chExt cx="39600" cy="488400"/>
          </a:xfrm>
        </p:grpSpPr>
        <p:sp>
          <p:nvSpPr>
            <p:cNvPr id="84" name="Google Shape;84;p7"/>
            <p:cNvSpPr/>
            <p:nvPr/>
          </p:nvSpPr>
          <p:spPr>
            <a:xfrm>
              <a:off x="0" y="0"/>
              <a:ext cx="39456" cy="431115"/>
            </a:xfrm>
            <a:custGeom>
              <a:avLst/>
              <a:gdLst/>
              <a:ahLst/>
              <a:cxnLst/>
              <a:rect l="l" t="t" r="r" b="b"/>
              <a:pathLst>
                <a:path w="39456" h="431115" extrusionOk="0">
                  <a:moveTo>
                    <a:pt x="0" y="0"/>
                  </a:moveTo>
                  <a:lnTo>
                    <a:pt x="39456" y="0"/>
                  </a:lnTo>
                  <a:lnTo>
                    <a:pt x="39456" y="431115"/>
                  </a:lnTo>
                  <a:lnTo>
                    <a:pt x="0" y="431115"/>
                  </a:lnTo>
                  <a:close/>
                </a:path>
              </a:pathLst>
            </a:custGeom>
            <a:solidFill>
              <a:srgbClr val="0DDE5A"/>
            </a:solidFill>
            <a:ln>
              <a:noFill/>
            </a:ln>
          </p:spPr>
        </p:sp>
        <p:sp>
          <p:nvSpPr>
            <p:cNvPr id="85" name="Google Shape;85;p7"/>
            <p:cNvSpPr txBox="1"/>
            <p:nvPr/>
          </p:nvSpPr>
          <p:spPr>
            <a:xfrm>
              <a:off x="0" y="-57150"/>
              <a:ext cx="39600" cy="48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6" name="Google Shape;86;p7"/>
          <p:cNvSpPr txBox="1"/>
          <p:nvPr/>
        </p:nvSpPr>
        <p:spPr>
          <a:xfrm>
            <a:off x="13456457" y="7925401"/>
            <a:ext cx="2337900" cy="11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99" b="0" i="0" u="none" strike="noStrike" cap="non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Lorem ipsum dolor sit amet, consectetur adipiscing elit.</a:t>
            </a:r>
            <a:endParaRPr/>
          </a:p>
        </p:txBody>
      </p:sp>
      <p:sp>
        <p:nvSpPr>
          <p:cNvPr id="87" name="Google Shape;87;p7"/>
          <p:cNvSpPr txBox="1"/>
          <p:nvPr/>
        </p:nvSpPr>
        <p:spPr>
          <a:xfrm>
            <a:off x="14471415" y="7420390"/>
            <a:ext cx="13230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99" b="1" i="0" u="none" strike="noStrike" cap="non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Idea 04</a:t>
            </a:r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title"/>
          </p:nvPr>
        </p:nvSpPr>
        <p:spPr>
          <a:xfrm>
            <a:off x="517950" y="397725"/>
            <a:ext cx="17252100" cy="1143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7"/>
          <p:cNvSpPr txBox="1">
            <a:spLocks noGrp="1"/>
          </p:cNvSpPr>
          <p:nvPr>
            <p:ph type="subTitle" idx="1"/>
          </p:nvPr>
        </p:nvSpPr>
        <p:spPr>
          <a:xfrm>
            <a:off x="2442613" y="2875300"/>
            <a:ext cx="3330900" cy="504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640"/>
              </a:spcBef>
              <a:spcAft>
                <a:spcPts val="0"/>
              </a:spcAft>
              <a:buSzPts val="2550"/>
              <a:buNone/>
              <a:defRPr sz="2550" b="1"/>
            </a:lvl1pPr>
            <a:lvl2pPr lvl="1">
              <a:spcBef>
                <a:spcPts val="560"/>
              </a:spcBef>
              <a:spcAft>
                <a:spcPts val="0"/>
              </a:spcAft>
              <a:buSzPts val="185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185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body" idx="2"/>
          </p:nvPr>
        </p:nvSpPr>
        <p:spPr>
          <a:xfrm>
            <a:off x="2442613" y="3751450"/>
            <a:ext cx="2487000" cy="846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6075" algn="l">
              <a:spcBef>
                <a:spcPts val="640"/>
              </a:spcBef>
              <a:spcAft>
                <a:spcPts val="0"/>
              </a:spcAft>
              <a:buSzPts val="1850"/>
              <a:buChar char="•"/>
              <a:defRPr/>
            </a:lvl1pPr>
            <a:lvl2pPr marL="914400" lvl="1" indent="-346075" algn="l">
              <a:spcBef>
                <a:spcPts val="560"/>
              </a:spcBef>
              <a:spcAft>
                <a:spcPts val="0"/>
              </a:spcAft>
              <a:buSzPts val="1850"/>
              <a:buChar char="–"/>
              <a:defRPr/>
            </a:lvl2pPr>
            <a:lvl3pPr marL="1371600" lvl="2" indent="-346075" algn="l">
              <a:spcBef>
                <a:spcPts val="480"/>
              </a:spcBef>
              <a:spcAft>
                <a:spcPts val="0"/>
              </a:spcAft>
              <a:buSzPts val="1850"/>
              <a:buChar char="•"/>
              <a:defRPr/>
            </a:lvl3pPr>
            <a:lvl4pPr marL="1828800" lvl="3" indent="-346075" algn="l">
              <a:spcBef>
                <a:spcPts val="400"/>
              </a:spcBef>
              <a:spcAft>
                <a:spcPts val="0"/>
              </a:spcAft>
              <a:buSzPts val="1850"/>
              <a:buChar char="–"/>
              <a:defRPr/>
            </a:lvl4pPr>
            <a:lvl5pPr marL="2286000" lvl="4" indent="-346075" algn="l">
              <a:spcBef>
                <a:spcPts val="400"/>
              </a:spcBef>
              <a:spcAft>
                <a:spcPts val="0"/>
              </a:spcAft>
              <a:buSzPts val="1850"/>
              <a:buChar char="»"/>
              <a:defRPr/>
            </a:lvl5pPr>
            <a:lvl6pPr marL="2743200" lvl="5" indent="-346075" algn="l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6pPr>
            <a:lvl7pPr marL="3200400" lvl="6" indent="-346075" algn="l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7pPr>
            <a:lvl8pPr marL="3657600" lvl="7" indent="-346075" algn="l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8pPr>
            <a:lvl9pPr marL="4114800" lvl="8" indent="-346075" algn="l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ubTitle" idx="3"/>
          </p:nvPr>
        </p:nvSpPr>
        <p:spPr>
          <a:xfrm>
            <a:off x="12514488" y="2875300"/>
            <a:ext cx="3330900" cy="504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640"/>
              </a:spcBef>
              <a:spcAft>
                <a:spcPts val="0"/>
              </a:spcAft>
              <a:buSzPts val="2550"/>
              <a:buNone/>
              <a:defRPr sz="2550" b="1"/>
            </a:lvl1pPr>
            <a:lvl2pPr lvl="1" algn="r" rtl="0">
              <a:spcBef>
                <a:spcPts val="560"/>
              </a:spcBef>
              <a:spcAft>
                <a:spcPts val="0"/>
              </a:spcAft>
              <a:buSzPts val="1850"/>
              <a:buNone/>
              <a:defRPr/>
            </a:lvl2pPr>
            <a:lvl3pPr lvl="2" algn="r" rtl="0">
              <a:spcBef>
                <a:spcPts val="480"/>
              </a:spcBef>
              <a:spcAft>
                <a:spcPts val="0"/>
              </a:spcAft>
              <a:buSzPts val="1850"/>
              <a:buNone/>
              <a:defRPr/>
            </a:lvl3pPr>
            <a:lvl4pPr lvl="3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4pPr>
            <a:lvl5pPr lvl="4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5pPr>
            <a:lvl6pPr lvl="5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6pPr>
            <a:lvl7pPr lvl="6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7pPr>
            <a:lvl8pPr lvl="7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8pPr>
            <a:lvl9pPr lvl="8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7"/>
          <p:cNvSpPr txBox="1">
            <a:spLocks noGrp="1"/>
          </p:cNvSpPr>
          <p:nvPr>
            <p:ph type="body" idx="4"/>
          </p:nvPr>
        </p:nvSpPr>
        <p:spPr>
          <a:xfrm>
            <a:off x="13358388" y="3751450"/>
            <a:ext cx="2487000" cy="846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6075" algn="r" rtl="0">
              <a:spcBef>
                <a:spcPts val="640"/>
              </a:spcBef>
              <a:spcAft>
                <a:spcPts val="0"/>
              </a:spcAft>
              <a:buSzPts val="1850"/>
              <a:buChar char="•"/>
              <a:defRPr/>
            </a:lvl1pPr>
            <a:lvl2pPr marL="914400" lvl="1" indent="-346075" algn="r" rtl="0">
              <a:spcBef>
                <a:spcPts val="560"/>
              </a:spcBef>
              <a:spcAft>
                <a:spcPts val="0"/>
              </a:spcAft>
              <a:buSzPts val="1850"/>
              <a:buChar char="–"/>
              <a:defRPr/>
            </a:lvl2pPr>
            <a:lvl3pPr marL="1371600" lvl="2" indent="-346075" algn="r" rtl="0">
              <a:spcBef>
                <a:spcPts val="480"/>
              </a:spcBef>
              <a:spcAft>
                <a:spcPts val="0"/>
              </a:spcAft>
              <a:buSzPts val="1850"/>
              <a:buChar char="•"/>
              <a:defRPr/>
            </a:lvl3pPr>
            <a:lvl4pPr marL="1828800" lvl="3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–"/>
              <a:defRPr/>
            </a:lvl4pPr>
            <a:lvl5pPr marL="2286000" lvl="4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»"/>
              <a:defRPr/>
            </a:lvl5pPr>
            <a:lvl6pPr marL="2743200" lvl="5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6pPr>
            <a:lvl7pPr marL="3200400" lvl="6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7pPr>
            <a:lvl8pPr marL="3657600" lvl="7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8pPr>
            <a:lvl9pPr marL="4114800" lvl="8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7"/>
          <p:cNvSpPr txBox="1">
            <a:spLocks noGrp="1"/>
          </p:cNvSpPr>
          <p:nvPr>
            <p:ph type="subTitle" idx="5"/>
          </p:nvPr>
        </p:nvSpPr>
        <p:spPr>
          <a:xfrm>
            <a:off x="2442613" y="7496600"/>
            <a:ext cx="3330900" cy="504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640"/>
              </a:spcBef>
              <a:spcAft>
                <a:spcPts val="0"/>
              </a:spcAft>
              <a:buSzPts val="2550"/>
              <a:buNone/>
              <a:defRPr sz="2550" b="1"/>
            </a:lvl1pPr>
            <a:lvl2pPr lvl="1" rtl="0">
              <a:spcBef>
                <a:spcPts val="560"/>
              </a:spcBef>
              <a:spcAft>
                <a:spcPts val="0"/>
              </a:spcAft>
              <a:buSzPts val="185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185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7"/>
          <p:cNvSpPr txBox="1">
            <a:spLocks noGrp="1"/>
          </p:cNvSpPr>
          <p:nvPr>
            <p:ph type="body" idx="6"/>
          </p:nvPr>
        </p:nvSpPr>
        <p:spPr>
          <a:xfrm>
            <a:off x="2442613" y="8372750"/>
            <a:ext cx="2487000" cy="846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6075" algn="l" rtl="0">
              <a:spcBef>
                <a:spcPts val="640"/>
              </a:spcBef>
              <a:spcAft>
                <a:spcPts val="0"/>
              </a:spcAft>
              <a:buSzPts val="1850"/>
              <a:buChar char="•"/>
              <a:defRPr/>
            </a:lvl1pPr>
            <a:lvl2pPr marL="914400" lvl="1" indent="-346075" algn="l" rtl="0">
              <a:spcBef>
                <a:spcPts val="560"/>
              </a:spcBef>
              <a:spcAft>
                <a:spcPts val="0"/>
              </a:spcAft>
              <a:buSzPts val="1850"/>
              <a:buChar char="–"/>
              <a:defRPr/>
            </a:lvl2pPr>
            <a:lvl3pPr marL="1371600" lvl="2" indent="-346075" algn="l" rtl="0">
              <a:spcBef>
                <a:spcPts val="480"/>
              </a:spcBef>
              <a:spcAft>
                <a:spcPts val="0"/>
              </a:spcAft>
              <a:buSzPts val="1850"/>
              <a:buChar char="•"/>
              <a:defRPr/>
            </a:lvl3pPr>
            <a:lvl4pPr marL="1828800" lvl="3" indent="-346075" algn="l" rtl="0">
              <a:spcBef>
                <a:spcPts val="400"/>
              </a:spcBef>
              <a:spcAft>
                <a:spcPts val="0"/>
              </a:spcAft>
              <a:buSzPts val="1850"/>
              <a:buChar char="–"/>
              <a:defRPr/>
            </a:lvl4pPr>
            <a:lvl5pPr marL="2286000" lvl="4" indent="-346075" algn="l" rtl="0">
              <a:spcBef>
                <a:spcPts val="400"/>
              </a:spcBef>
              <a:spcAft>
                <a:spcPts val="0"/>
              </a:spcAft>
              <a:buSzPts val="1850"/>
              <a:buChar char="»"/>
              <a:defRPr/>
            </a:lvl5pPr>
            <a:lvl6pPr marL="2743200" lvl="5" indent="-346075" algn="l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6pPr>
            <a:lvl7pPr marL="3200400" lvl="6" indent="-346075" algn="l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7pPr>
            <a:lvl8pPr marL="3657600" lvl="7" indent="-346075" algn="l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8pPr>
            <a:lvl9pPr marL="4114800" lvl="8" indent="-346075" algn="l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7"/>
          <p:cNvSpPr txBox="1">
            <a:spLocks noGrp="1"/>
          </p:cNvSpPr>
          <p:nvPr>
            <p:ph type="subTitle" idx="7"/>
          </p:nvPr>
        </p:nvSpPr>
        <p:spPr>
          <a:xfrm>
            <a:off x="12514488" y="7496600"/>
            <a:ext cx="3330900" cy="504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640"/>
              </a:spcBef>
              <a:spcAft>
                <a:spcPts val="0"/>
              </a:spcAft>
              <a:buSzPts val="2550"/>
              <a:buNone/>
              <a:defRPr sz="2550" b="1"/>
            </a:lvl1pPr>
            <a:lvl2pPr lvl="1" algn="r" rtl="0">
              <a:spcBef>
                <a:spcPts val="560"/>
              </a:spcBef>
              <a:spcAft>
                <a:spcPts val="0"/>
              </a:spcAft>
              <a:buSzPts val="1850"/>
              <a:buNone/>
              <a:defRPr/>
            </a:lvl2pPr>
            <a:lvl3pPr lvl="2" algn="r" rtl="0">
              <a:spcBef>
                <a:spcPts val="480"/>
              </a:spcBef>
              <a:spcAft>
                <a:spcPts val="0"/>
              </a:spcAft>
              <a:buSzPts val="1850"/>
              <a:buNone/>
              <a:defRPr/>
            </a:lvl3pPr>
            <a:lvl4pPr lvl="3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4pPr>
            <a:lvl5pPr lvl="4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5pPr>
            <a:lvl6pPr lvl="5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6pPr>
            <a:lvl7pPr lvl="6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7pPr>
            <a:lvl8pPr lvl="7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8pPr>
            <a:lvl9pPr lvl="8" algn="r" rtl="0">
              <a:spcBef>
                <a:spcPts val="400"/>
              </a:spcBef>
              <a:spcAft>
                <a:spcPts val="0"/>
              </a:spcAft>
              <a:buSzPts val="185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7"/>
          <p:cNvSpPr txBox="1">
            <a:spLocks noGrp="1"/>
          </p:cNvSpPr>
          <p:nvPr>
            <p:ph type="body" idx="8"/>
          </p:nvPr>
        </p:nvSpPr>
        <p:spPr>
          <a:xfrm>
            <a:off x="13358388" y="8372750"/>
            <a:ext cx="2487000" cy="846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6075" algn="r" rtl="0">
              <a:spcBef>
                <a:spcPts val="640"/>
              </a:spcBef>
              <a:spcAft>
                <a:spcPts val="0"/>
              </a:spcAft>
              <a:buSzPts val="1850"/>
              <a:buChar char="•"/>
              <a:defRPr/>
            </a:lvl1pPr>
            <a:lvl2pPr marL="914400" lvl="1" indent="-346075" algn="r" rtl="0">
              <a:spcBef>
                <a:spcPts val="560"/>
              </a:spcBef>
              <a:spcAft>
                <a:spcPts val="0"/>
              </a:spcAft>
              <a:buSzPts val="1850"/>
              <a:buChar char="–"/>
              <a:defRPr/>
            </a:lvl2pPr>
            <a:lvl3pPr marL="1371600" lvl="2" indent="-346075" algn="r" rtl="0">
              <a:spcBef>
                <a:spcPts val="480"/>
              </a:spcBef>
              <a:spcAft>
                <a:spcPts val="0"/>
              </a:spcAft>
              <a:buSzPts val="1850"/>
              <a:buChar char="•"/>
              <a:defRPr/>
            </a:lvl3pPr>
            <a:lvl4pPr marL="1828800" lvl="3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–"/>
              <a:defRPr/>
            </a:lvl4pPr>
            <a:lvl5pPr marL="2286000" lvl="4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»"/>
              <a:defRPr/>
            </a:lvl5pPr>
            <a:lvl6pPr marL="2743200" lvl="5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6pPr>
            <a:lvl7pPr marL="3200400" lvl="6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7pPr>
            <a:lvl8pPr marL="3657600" lvl="7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8pPr>
            <a:lvl9pPr marL="4114800" lvl="8" indent="-346075" algn="r" rtl="0">
              <a:spcBef>
                <a:spcPts val="400"/>
              </a:spcBef>
              <a:spcAft>
                <a:spcPts val="0"/>
              </a:spcAft>
              <a:buSzPts val="185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7950" y="715625"/>
            <a:ext cx="172521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Zilla Slab"/>
              <a:buNone/>
              <a:defRPr sz="9300" i="0" u="none" strike="noStrike" cap="none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029200" y="24644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6075" algn="ctr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Ubuntu"/>
              <a:buChar char="•"/>
              <a:defRPr sz="1850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marR="0" lvl="1" indent="-346075" algn="ctr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Ubuntu"/>
              <a:buChar char="–"/>
              <a:defRPr sz="1850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marR="0" lvl="2" indent="-346075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Ubuntu"/>
              <a:buChar char="•"/>
              <a:defRPr sz="1850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marR="0" lvl="3" indent="-346075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Ubuntu"/>
              <a:buChar char="–"/>
              <a:defRPr sz="1850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marR="0" lvl="4" indent="-346075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Ubuntu"/>
              <a:buChar char="»"/>
              <a:defRPr sz="1850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marR="0" lvl="5" indent="-346075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Ubuntu"/>
              <a:buChar char="•"/>
              <a:defRPr sz="1850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marR="0" lvl="6" indent="-346075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Ubuntu"/>
              <a:buChar char="•"/>
              <a:defRPr sz="1850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marR="0" lvl="7" indent="-346075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Ubuntu"/>
              <a:buChar char="•"/>
              <a:defRPr sz="1850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marR="0" lvl="8" indent="-346075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Ubuntu"/>
              <a:buChar char="•"/>
              <a:defRPr sz="1850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4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jp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18288000" cy="10286973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8"/>
          <p:cNvSpPr txBox="1"/>
          <p:nvPr/>
        </p:nvSpPr>
        <p:spPr>
          <a:xfrm>
            <a:off x="609600" y="434505"/>
            <a:ext cx="17257486" cy="4708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800" b="1" i="0" u="none" strike="noStrike" cap="none" dirty="0">
                <a:solidFill>
                  <a:schemeClr val="accent6">
                    <a:lumMod val="50000"/>
                  </a:schemeClr>
                </a:solidFill>
                <a:latin typeface="Zilla Slab"/>
                <a:ea typeface="Zilla Slab"/>
                <a:cs typeface="Zilla Slab"/>
                <a:sym typeface="Zilla Slab"/>
              </a:rPr>
              <a:t>Behavior-Based Authentication for Mobile Banking</a:t>
            </a:r>
            <a:br>
              <a:rPr lang="en-US" sz="9800" b="1" i="0" u="none" strike="noStrike" cap="none" dirty="0">
                <a:solidFill>
                  <a:schemeClr val="accent6">
                    <a:lumMod val="50000"/>
                  </a:schemeClr>
                </a:solidFill>
                <a:latin typeface="Zilla Slab"/>
                <a:ea typeface="Zilla Slab"/>
                <a:cs typeface="Zilla Slab"/>
                <a:sym typeface="Zilla Slab"/>
              </a:rPr>
            </a:br>
            <a:endParaRPr sz="11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6" name="Google Shape;106;p8"/>
          <p:cNvSpPr txBox="1"/>
          <p:nvPr/>
        </p:nvSpPr>
        <p:spPr>
          <a:xfrm>
            <a:off x="1059953" y="5182949"/>
            <a:ext cx="15411947" cy="4985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3600" b="1" u="sng" dirty="0">
                <a:solidFill>
                  <a:srgbClr val="002060"/>
                </a:solidFill>
                <a:latin typeface="Aptos" panose="020B0004020202020204" pitchFamily="34" charset="0"/>
              </a:rPr>
              <a:t>Team Name </a:t>
            </a:r>
            <a:r>
              <a:rPr lang="en-US" sz="3600" b="1" dirty="0">
                <a:solidFill>
                  <a:srgbClr val="002060"/>
                </a:solidFill>
                <a:latin typeface="Aptos" panose="020B0004020202020204" pitchFamily="34" charset="0"/>
              </a:rPr>
              <a:t>: </a:t>
            </a:r>
            <a:r>
              <a:rPr lang="en-US" sz="3600" dirty="0">
                <a:solidFill>
                  <a:srgbClr val="002060"/>
                </a:solidFill>
                <a:latin typeface="Aptos" panose="020B0004020202020204" pitchFamily="34" charset="0"/>
              </a:rPr>
              <a:t>	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Aptos" panose="020B0004020202020204" pitchFamily="34" charset="0"/>
              </a:rPr>
              <a:t>CrazyBankers</a:t>
            </a:r>
            <a:endParaRPr lang="en-US" sz="3600" dirty="0">
              <a:solidFill>
                <a:schemeClr val="accent5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br>
              <a:rPr lang="en-US" sz="3600" dirty="0">
                <a:solidFill>
                  <a:srgbClr val="002060"/>
                </a:solidFill>
                <a:latin typeface="Aptos" panose="020B0004020202020204" pitchFamily="34" charset="0"/>
              </a:rPr>
            </a:br>
            <a:r>
              <a:rPr lang="en-US" sz="3600" b="1" u="sng" dirty="0">
                <a:solidFill>
                  <a:srgbClr val="002060"/>
                </a:solidFill>
                <a:latin typeface="Aptos" panose="020B0004020202020204" pitchFamily="34" charset="0"/>
              </a:rPr>
              <a:t>Team Members </a:t>
            </a:r>
            <a:r>
              <a:rPr lang="en-US" sz="3600" b="1" dirty="0">
                <a:solidFill>
                  <a:srgbClr val="002060"/>
                </a:solidFill>
                <a:latin typeface="Aptos" panose="020B0004020202020204" pitchFamily="34" charset="0"/>
              </a:rPr>
              <a:t>: 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Aptos" panose="020B0004020202020204" pitchFamily="34" charset="0"/>
              </a:rPr>
              <a:t>Deepankar Mishra (L),   </a:t>
            </a:r>
          </a:p>
          <a:p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Aptos" panose="020B0004020202020204" pitchFamily="34" charset="0"/>
              </a:rPr>
              <a:t>			         Dhanush Hebbar, </a:t>
            </a:r>
          </a:p>
          <a:p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Aptos" panose="020B0004020202020204" pitchFamily="34" charset="0"/>
              </a:rPr>
              <a:t>			         </a:t>
            </a:r>
            <a:r>
              <a:rPr lang="en-US" sz="3600" dirty="0" err="1">
                <a:solidFill>
                  <a:schemeClr val="accent5">
                    <a:lumMod val="50000"/>
                  </a:schemeClr>
                </a:solidFill>
                <a:latin typeface="Aptos" panose="020B0004020202020204" pitchFamily="34" charset="0"/>
              </a:rPr>
              <a:t>Kumarjit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Aptos" panose="020B0004020202020204" pitchFamily="34" charset="0"/>
              </a:rPr>
              <a:t> Kumar,</a:t>
            </a:r>
          </a:p>
          <a:p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Aptos" panose="020B0004020202020204" pitchFamily="34" charset="0"/>
              </a:rPr>
              <a:t>			         Sachin Saini</a:t>
            </a:r>
          </a:p>
          <a:p>
            <a:r>
              <a:rPr lang="en-US" sz="3600" b="1" u="sng" dirty="0">
                <a:solidFill>
                  <a:srgbClr val="002060"/>
                </a:solidFill>
                <a:latin typeface="Aptos" panose="020B0004020202020204" pitchFamily="34" charset="0"/>
              </a:rPr>
              <a:t>College </a:t>
            </a:r>
            <a:r>
              <a:rPr lang="en-US" sz="3600" b="1" dirty="0">
                <a:solidFill>
                  <a:srgbClr val="002060"/>
                </a:solidFill>
                <a:latin typeface="Aptos" panose="020B0004020202020204" pitchFamily="34" charset="0"/>
              </a:rPr>
              <a:t>:  </a:t>
            </a:r>
            <a:r>
              <a:rPr lang="en-US" sz="3600" dirty="0">
                <a:solidFill>
                  <a:srgbClr val="002060"/>
                </a:solidFill>
                <a:latin typeface="Aptos" panose="020B0004020202020204" pitchFamily="34" charset="0"/>
              </a:rPr>
              <a:t>	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Aptos" panose="020B0004020202020204" pitchFamily="34" charset="0"/>
              </a:rPr>
              <a:t>Indian Institute of Information Technology(IIIT),  Kottayam</a:t>
            </a:r>
          </a:p>
          <a:p>
            <a:br>
              <a:rPr lang="en-US" sz="3600" dirty="0">
                <a:solidFill>
                  <a:srgbClr val="002060"/>
                </a:solidFill>
                <a:latin typeface="Aptos" panose="020B0004020202020204" pitchFamily="34" charset="0"/>
              </a:rPr>
            </a:br>
            <a:endParaRPr lang="en-US" sz="3600" dirty="0">
              <a:solidFill>
                <a:srgbClr val="002060"/>
              </a:solidFill>
              <a:latin typeface="Aptos" panose="020B0004020202020204" pitchFamily="34" charset="0"/>
            </a:endParaRPr>
          </a:p>
        </p:txBody>
      </p:sp>
      <p:sp>
        <p:nvSpPr>
          <p:cNvPr id="3" name="Google Shape;2195;p48">
            <a:extLst>
              <a:ext uri="{FF2B5EF4-FFF2-40B4-BE49-F238E27FC236}">
                <a16:creationId xmlns:a16="http://schemas.microsoft.com/office/drawing/2014/main" id="{D019E275-2C80-B525-65A6-8CEE06B1F366}"/>
              </a:ext>
            </a:extLst>
          </p:cNvPr>
          <p:cNvSpPr/>
          <p:nvPr/>
        </p:nvSpPr>
        <p:spPr>
          <a:xfrm>
            <a:off x="15524611" y="6262828"/>
            <a:ext cx="1875348" cy="1724502"/>
          </a:xfrm>
          <a:custGeom>
            <a:avLst/>
            <a:gdLst/>
            <a:ahLst/>
            <a:cxnLst/>
            <a:rect l="l" t="t" r="r" b="b"/>
            <a:pathLst>
              <a:path w="13554" h="18858" extrusionOk="0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rgbClr val="0070C0"/>
          </a:solidFill>
          <a:ln>
            <a:solidFill>
              <a:schemeClr val="accent1">
                <a:lumMod val="50000"/>
              </a:schemeClr>
            </a:solidFill>
          </a:ln>
          <a:effectLst>
            <a:reflection blurRad="6350" stA="50000" endA="295" endPos="92000" dist="1016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491;p26">
            <a:extLst>
              <a:ext uri="{FF2B5EF4-FFF2-40B4-BE49-F238E27FC236}">
                <a16:creationId xmlns:a16="http://schemas.microsoft.com/office/drawing/2014/main" id="{1BD8C837-2387-8510-2A86-AC705F8BE69F}"/>
              </a:ext>
            </a:extLst>
          </p:cNvPr>
          <p:cNvSpPr/>
          <p:nvPr/>
        </p:nvSpPr>
        <p:spPr>
          <a:xfrm>
            <a:off x="131894" y="7228114"/>
            <a:ext cx="2752820" cy="1298904"/>
          </a:xfrm>
          <a:custGeom>
            <a:avLst/>
            <a:gdLst/>
            <a:ahLst/>
            <a:cxnLst/>
            <a:rect l="l" t="t" r="r" b="b"/>
            <a:pathLst>
              <a:path w="1703718" h="1186407" extrusionOk="0">
                <a:moveTo>
                  <a:pt x="0" y="0"/>
                </a:moveTo>
                <a:lnTo>
                  <a:pt x="1703718" y="0"/>
                </a:lnTo>
                <a:lnTo>
                  <a:pt x="1703718" y="1186407"/>
                </a:lnTo>
                <a:lnTo>
                  <a:pt x="0" y="11864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" name="Google Shape;2194;p48">
            <a:extLst>
              <a:ext uri="{FF2B5EF4-FFF2-40B4-BE49-F238E27FC236}">
                <a16:creationId xmlns:a16="http://schemas.microsoft.com/office/drawing/2014/main" id="{F1C1DB26-70C8-DB4E-01DB-BBA26B6A8549}"/>
              </a:ext>
            </a:extLst>
          </p:cNvPr>
          <p:cNvSpPr/>
          <p:nvPr/>
        </p:nvSpPr>
        <p:spPr>
          <a:xfrm>
            <a:off x="10415472" y="4254500"/>
            <a:ext cx="2665528" cy="2127196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2174;p48">
            <a:extLst>
              <a:ext uri="{FF2B5EF4-FFF2-40B4-BE49-F238E27FC236}">
                <a16:creationId xmlns:a16="http://schemas.microsoft.com/office/drawing/2014/main" id="{100D73AC-DF5C-CF78-C3B9-D0E84D3B0529}"/>
              </a:ext>
            </a:extLst>
          </p:cNvPr>
          <p:cNvSpPr/>
          <p:nvPr/>
        </p:nvSpPr>
        <p:spPr>
          <a:xfrm>
            <a:off x="15102796" y="830606"/>
            <a:ext cx="2764290" cy="2938127"/>
          </a:xfrm>
          <a:custGeom>
            <a:avLst/>
            <a:gdLst/>
            <a:ahLst/>
            <a:cxnLst/>
            <a:rect l="l" t="t" r="r" b="b"/>
            <a:pathLst>
              <a:path w="17618" h="17812" extrusionOk="0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rgbClr val="FFFF00"/>
          </a:solidFill>
          <a:ln>
            <a:solidFill>
              <a:schemeClr val="accent2">
                <a:lumMod val="75000"/>
              </a:schemeClr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5064"/>
            <a:ext cx="18288000" cy="1028697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16" name="Google Shape;116;p9"/>
          <p:cNvSpPr txBox="1"/>
          <p:nvPr/>
        </p:nvSpPr>
        <p:spPr>
          <a:xfrm>
            <a:off x="139700" y="-165100"/>
            <a:ext cx="17752300" cy="214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1" dirty="0">
                <a:solidFill>
                  <a:schemeClr val="bg2">
                    <a:lumMod val="75000"/>
                  </a:schemeClr>
                </a:solidFill>
                <a:latin typeface="Zilla Slab"/>
                <a:ea typeface="Zilla Slab"/>
                <a:cs typeface="Zilla Slab"/>
                <a:sym typeface="Zilla Slab"/>
              </a:rPr>
              <a:t>System Architecture</a:t>
            </a:r>
            <a:endParaRPr sz="12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19" name="Google Shape;119;p9"/>
          <p:cNvSpPr txBox="1"/>
          <p:nvPr/>
        </p:nvSpPr>
        <p:spPr>
          <a:xfrm>
            <a:off x="2152298" y="2302362"/>
            <a:ext cx="15504886" cy="730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Background Data Collection</a:t>
            </a:r>
            <a:endParaRPr lang="en-IN" sz="28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350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35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Continuously</a:t>
            </a:r>
            <a:r>
              <a:rPr lang="en-US" sz="2350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collects tap, scroll, typing, and motion data </a:t>
            </a:r>
            <a:r>
              <a:rPr lang="en-US" sz="235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during app use</a:t>
            </a:r>
            <a:r>
              <a:rPr lang="en-US" sz="2350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IN" sz="2350" dirty="0">
              <a:solidFill>
                <a:srgbClr val="0B426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Each modality operates </a:t>
            </a:r>
            <a:r>
              <a:rPr lang="en-US" sz="235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independently</a:t>
            </a: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trigger its own data pipeline in real time.</a:t>
            </a:r>
            <a:endParaRPr lang="en-IN" sz="235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Preprocessing &amp; Feature Extraction</a:t>
            </a:r>
            <a:endParaRPr lang="en-IN" sz="28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Raw inputs are cleaned, normalized, and segmented.</a:t>
            </a:r>
            <a:endParaRPr lang="en-IN" sz="235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Extracts features like </a:t>
            </a:r>
            <a:r>
              <a:rPr lang="en-US" sz="235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heatmaps, sensor windows, and typing metrics</a:t>
            </a:r>
            <a:r>
              <a:rPr lang="en-US" sz="2350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like key dwell time. </a:t>
            </a:r>
            <a:endParaRPr lang="en-IN" sz="235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One-Shot Inference via Siamese Networks</a:t>
            </a:r>
            <a:endParaRPr lang="en-IN" sz="28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Each modality’s data is passed to a </a:t>
            </a:r>
            <a:r>
              <a:rPr lang="en-US" sz="235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dedicated Siamese model</a:t>
            </a:r>
            <a:r>
              <a:rPr lang="en-US" sz="235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(Tap CNN, Sensor GRU, Keypress GRU).</a:t>
            </a:r>
            <a:endParaRPr lang="en-IN" sz="235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The models output a </a:t>
            </a:r>
            <a:r>
              <a:rPr lang="en-US" sz="235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distance vector representing deviation</a:t>
            </a:r>
            <a:r>
              <a:rPr lang="en-US" sz="235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from known user behavior.</a:t>
            </a:r>
            <a:endParaRPr lang="en-IN" sz="235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Recommendation Engine</a:t>
            </a:r>
            <a:endParaRPr lang="en-IN" sz="28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400" dirty="0"/>
              <a:t> </a:t>
            </a: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Aggregates distance vectors from all modalities and applies z-score normalization to calculate the final 	 	 anomaly score. </a:t>
            </a:r>
            <a:endParaRPr lang="en-IN" sz="235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35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Drives action selection based </a:t>
            </a: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severity thresholds.</a:t>
            </a:r>
            <a:endParaRPr lang="en-IN" sz="235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Action Execution &amp; Session Cleanup</a:t>
            </a:r>
          </a:p>
          <a:p>
            <a:pPr>
              <a:spcAft>
                <a:spcPts val="600"/>
              </a:spcAft>
            </a:pP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Executes </a:t>
            </a:r>
            <a:r>
              <a:rPr lang="en-US" sz="235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real-time responses </a:t>
            </a: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(e.g., logout, OTP, lockout) based on threat level</a:t>
            </a:r>
          </a:p>
          <a:p>
            <a:pPr>
              <a:spcAft>
                <a:spcPts val="600"/>
              </a:spcAft>
            </a:pP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35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Clears behavioral buffers</a:t>
            </a:r>
            <a:r>
              <a:rPr lang="en-US" sz="2350" b="1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post-session or post-anomaly to </a:t>
            </a:r>
            <a:r>
              <a:rPr lang="en-US" sz="235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prevent contamination </a:t>
            </a:r>
            <a:r>
              <a:rPr lang="en-US" sz="235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future predictions.</a:t>
            </a:r>
          </a:p>
        </p:txBody>
      </p:sp>
      <p:sp>
        <p:nvSpPr>
          <p:cNvPr id="2" name="Google Shape;2176;p48">
            <a:extLst>
              <a:ext uri="{FF2B5EF4-FFF2-40B4-BE49-F238E27FC236}">
                <a16:creationId xmlns:a16="http://schemas.microsoft.com/office/drawing/2014/main" id="{5AB13268-FED2-05CA-BE5C-36BB5204F8BB}"/>
              </a:ext>
            </a:extLst>
          </p:cNvPr>
          <p:cNvSpPr/>
          <p:nvPr/>
        </p:nvSpPr>
        <p:spPr>
          <a:xfrm>
            <a:off x="1219911" y="2341053"/>
            <a:ext cx="603142" cy="491174"/>
          </a:xfrm>
          <a:custGeom>
            <a:avLst/>
            <a:gdLst/>
            <a:ahLst/>
            <a:cxnLst/>
            <a:rect l="l" t="t" r="r" b="b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chemeClr val="dk1"/>
          </a:solidFill>
          <a:ln>
            <a:solidFill>
              <a:srgbClr val="FF0000"/>
            </a:solidFill>
          </a:ln>
          <a:effectLst>
            <a:reflection blurRad="6350" stA="50000" endA="300" endPos="55500" dist="1016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176;p48">
            <a:extLst>
              <a:ext uri="{FF2B5EF4-FFF2-40B4-BE49-F238E27FC236}">
                <a16:creationId xmlns:a16="http://schemas.microsoft.com/office/drawing/2014/main" id="{32A91867-C5B9-D6F8-F8A1-29112F90A439}"/>
              </a:ext>
            </a:extLst>
          </p:cNvPr>
          <p:cNvSpPr/>
          <p:nvPr/>
        </p:nvSpPr>
        <p:spPr>
          <a:xfrm>
            <a:off x="1200805" y="3665546"/>
            <a:ext cx="603142" cy="491174"/>
          </a:xfrm>
          <a:custGeom>
            <a:avLst/>
            <a:gdLst/>
            <a:ahLst/>
            <a:cxnLst/>
            <a:rect l="l" t="t" r="r" b="b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chemeClr val="dk1"/>
          </a:solidFill>
          <a:ln>
            <a:solidFill>
              <a:srgbClr val="FF0000"/>
            </a:solidFill>
          </a:ln>
          <a:effectLst>
            <a:reflection blurRad="6350" stA="50000" endA="300" endPos="55500" dist="1016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176;p48">
            <a:extLst>
              <a:ext uri="{FF2B5EF4-FFF2-40B4-BE49-F238E27FC236}">
                <a16:creationId xmlns:a16="http://schemas.microsoft.com/office/drawing/2014/main" id="{924155FD-0994-0C79-5751-F04BFC4C5F82}"/>
              </a:ext>
            </a:extLst>
          </p:cNvPr>
          <p:cNvSpPr/>
          <p:nvPr/>
        </p:nvSpPr>
        <p:spPr>
          <a:xfrm>
            <a:off x="1200805" y="8132118"/>
            <a:ext cx="603142" cy="491174"/>
          </a:xfrm>
          <a:custGeom>
            <a:avLst/>
            <a:gdLst/>
            <a:ahLst/>
            <a:cxnLst/>
            <a:rect l="l" t="t" r="r" b="b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chemeClr val="dk1"/>
          </a:solidFill>
          <a:ln>
            <a:solidFill>
              <a:srgbClr val="FF0000"/>
            </a:solidFill>
          </a:ln>
          <a:effectLst>
            <a:reflection blurRad="6350" stA="50000" endA="300" endPos="55500" dist="1016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176;p48">
            <a:extLst>
              <a:ext uri="{FF2B5EF4-FFF2-40B4-BE49-F238E27FC236}">
                <a16:creationId xmlns:a16="http://schemas.microsoft.com/office/drawing/2014/main" id="{7BADCD8F-DA81-B563-0254-F19807A58EEC}"/>
              </a:ext>
            </a:extLst>
          </p:cNvPr>
          <p:cNvSpPr/>
          <p:nvPr/>
        </p:nvSpPr>
        <p:spPr>
          <a:xfrm>
            <a:off x="1219911" y="6471573"/>
            <a:ext cx="603142" cy="491174"/>
          </a:xfrm>
          <a:custGeom>
            <a:avLst/>
            <a:gdLst/>
            <a:ahLst/>
            <a:cxnLst/>
            <a:rect l="l" t="t" r="r" b="b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chemeClr val="dk1"/>
          </a:solidFill>
          <a:ln>
            <a:solidFill>
              <a:srgbClr val="FF0000"/>
            </a:solidFill>
          </a:ln>
          <a:effectLst>
            <a:reflection blurRad="6350" stA="50000" endA="300" endPos="55500" dist="1016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2176;p48">
            <a:extLst>
              <a:ext uri="{FF2B5EF4-FFF2-40B4-BE49-F238E27FC236}">
                <a16:creationId xmlns:a16="http://schemas.microsoft.com/office/drawing/2014/main" id="{E79B4751-504B-DCC0-E8AE-8983BAA29780}"/>
              </a:ext>
            </a:extLst>
          </p:cNvPr>
          <p:cNvSpPr/>
          <p:nvPr/>
        </p:nvSpPr>
        <p:spPr>
          <a:xfrm>
            <a:off x="1219911" y="5080504"/>
            <a:ext cx="603142" cy="491174"/>
          </a:xfrm>
          <a:custGeom>
            <a:avLst/>
            <a:gdLst/>
            <a:ahLst/>
            <a:cxnLst/>
            <a:rect l="l" t="t" r="r" b="b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chemeClr val="dk1"/>
          </a:solidFill>
          <a:ln>
            <a:solidFill>
              <a:srgbClr val="FF0000"/>
            </a:solidFill>
          </a:ln>
          <a:effectLst>
            <a:reflection blurRad="6350" stA="50000" endA="300" endPos="55500" dist="1016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163;p48">
            <a:extLst>
              <a:ext uri="{FF2B5EF4-FFF2-40B4-BE49-F238E27FC236}">
                <a16:creationId xmlns:a16="http://schemas.microsoft.com/office/drawing/2014/main" id="{2758DF7D-4E54-52E4-33C2-3DDEB860DEFE}"/>
              </a:ext>
            </a:extLst>
          </p:cNvPr>
          <p:cNvSpPr/>
          <p:nvPr/>
        </p:nvSpPr>
        <p:spPr>
          <a:xfrm>
            <a:off x="2488127" y="2830451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301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Blip>
                <a:blip r:embed="rId4"/>
              </a:buBlip>
            </a:pPr>
            <a:endParaRPr dirty="0"/>
          </a:p>
        </p:txBody>
      </p:sp>
      <p:sp>
        <p:nvSpPr>
          <p:cNvPr id="9" name="Google Shape;2163;p48">
            <a:extLst>
              <a:ext uri="{FF2B5EF4-FFF2-40B4-BE49-F238E27FC236}">
                <a16:creationId xmlns:a16="http://schemas.microsoft.com/office/drawing/2014/main" id="{1B9A1893-4BD9-71B9-70A4-5804BCEB9E78}"/>
              </a:ext>
            </a:extLst>
          </p:cNvPr>
          <p:cNvSpPr/>
          <p:nvPr/>
        </p:nvSpPr>
        <p:spPr>
          <a:xfrm>
            <a:off x="2488127" y="3286977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301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163;p48">
            <a:extLst>
              <a:ext uri="{FF2B5EF4-FFF2-40B4-BE49-F238E27FC236}">
                <a16:creationId xmlns:a16="http://schemas.microsoft.com/office/drawing/2014/main" id="{741387BE-1A26-F014-CF3F-94064427BCD6}"/>
              </a:ext>
            </a:extLst>
          </p:cNvPr>
          <p:cNvSpPr/>
          <p:nvPr/>
        </p:nvSpPr>
        <p:spPr>
          <a:xfrm>
            <a:off x="2488127" y="4640500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301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2163;p48">
            <a:extLst>
              <a:ext uri="{FF2B5EF4-FFF2-40B4-BE49-F238E27FC236}">
                <a16:creationId xmlns:a16="http://schemas.microsoft.com/office/drawing/2014/main" id="{F1B0BE8F-ED04-65C2-A2BC-374A32B6B9DF}"/>
              </a:ext>
            </a:extLst>
          </p:cNvPr>
          <p:cNvSpPr/>
          <p:nvPr/>
        </p:nvSpPr>
        <p:spPr>
          <a:xfrm>
            <a:off x="2488127" y="4185680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301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163;p48">
            <a:extLst>
              <a:ext uri="{FF2B5EF4-FFF2-40B4-BE49-F238E27FC236}">
                <a16:creationId xmlns:a16="http://schemas.microsoft.com/office/drawing/2014/main" id="{52D78B01-B004-1162-AD1B-E27316E96424}"/>
              </a:ext>
            </a:extLst>
          </p:cNvPr>
          <p:cNvSpPr/>
          <p:nvPr/>
        </p:nvSpPr>
        <p:spPr>
          <a:xfrm>
            <a:off x="2488127" y="5992830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301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163;p48">
            <a:extLst>
              <a:ext uri="{FF2B5EF4-FFF2-40B4-BE49-F238E27FC236}">
                <a16:creationId xmlns:a16="http://schemas.microsoft.com/office/drawing/2014/main" id="{959F638D-CBB9-9490-7CEE-6986B31256A8}"/>
              </a:ext>
            </a:extLst>
          </p:cNvPr>
          <p:cNvSpPr/>
          <p:nvPr/>
        </p:nvSpPr>
        <p:spPr>
          <a:xfrm>
            <a:off x="2488127" y="5571678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301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163;p48">
            <a:extLst>
              <a:ext uri="{FF2B5EF4-FFF2-40B4-BE49-F238E27FC236}">
                <a16:creationId xmlns:a16="http://schemas.microsoft.com/office/drawing/2014/main" id="{E49F32AE-5B11-E416-637B-6E701EAE2DF9}"/>
              </a:ext>
            </a:extLst>
          </p:cNvPr>
          <p:cNvSpPr/>
          <p:nvPr/>
        </p:nvSpPr>
        <p:spPr>
          <a:xfrm>
            <a:off x="2488127" y="6962747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301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163;p48">
            <a:extLst>
              <a:ext uri="{FF2B5EF4-FFF2-40B4-BE49-F238E27FC236}">
                <a16:creationId xmlns:a16="http://schemas.microsoft.com/office/drawing/2014/main" id="{C55625F1-1A3E-A49F-1F16-8F83F4D323EF}"/>
              </a:ext>
            </a:extLst>
          </p:cNvPr>
          <p:cNvSpPr/>
          <p:nvPr/>
        </p:nvSpPr>
        <p:spPr>
          <a:xfrm>
            <a:off x="2488127" y="7768063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301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163;p48">
            <a:extLst>
              <a:ext uri="{FF2B5EF4-FFF2-40B4-BE49-F238E27FC236}">
                <a16:creationId xmlns:a16="http://schemas.microsoft.com/office/drawing/2014/main" id="{0A6D09C1-1868-22A5-75AE-3C3F8877757F}"/>
              </a:ext>
            </a:extLst>
          </p:cNvPr>
          <p:cNvSpPr/>
          <p:nvPr/>
        </p:nvSpPr>
        <p:spPr>
          <a:xfrm>
            <a:off x="2488127" y="9123045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301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2163;p48">
            <a:extLst>
              <a:ext uri="{FF2B5EF4-FFF2-40B4-BE49-F238E27FC236}">
                <a16:creationId xmlns:a16="http://schemas.microsoft.com/office/drawing/2014/main" id="{5CFBC620-3B0C-0E4B-BFBD-1759A6F74123}"/>
              </a:ext>
            </a:extLst>
          </p:cNvPr>
          <p:cNvSpPr/>
          <p:nvPr/>
        </p:nvSpPr>
        <p:spPr>
          <a:xfrm>
            <a:off x="2488127" y="8718825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301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DDE5A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1" name="Google Shape;15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" y="0"/>
            <a:ext cx="18288000" cy="102869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12"/>
          <p:cNvGrpSpPr/>
          <p:nvPr/>
        </p:nvGrpSpPr>
        <p:grpSpPr>
          <a:xfrm>
            <a:off x="7180117" y="3740251"/>
            <a:ext cx="3927766" cy="3927766"/>
            <a:chOff x="0" y="0"/>
            <a:chExt cx="812800" cy="812800"/>
          </a:xfrm>
        </p:grpSpPr>
        <p:sp>
          <p:nvSpPr>
            <p:cNvPr id="157" name="Google Shape;157;p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12"/>
          <p:cNvGrpSpPr/>
          <p:nvPr/>
        </p:nvGrpSpPr>
        <p:grpSpPr>
          <a:xfrm>
            <a:off x="8958172" y="1936552"/>
            <a:ext cx="371655" cy="7318173"/>
            <a:chOff x="0" y="-57150"/>
            <a:chExt cx="97884" cy="1927420"/>
          </a:xfrm>
        </p:grpSpPr>
        <p:sp>
          <p:nvSpPr>
            <p:cNvPr id="160" name="Google Shape;160;p12"/>
            <p:cNvSpPr/>
            <p:nvPr/>
          </p:nvSpPr>
          <p:spPr>
            <a:xfrm>
              <a:off x="0" y="0"/>
              <a:ext cx="97884" cy="1870270"/>
            </a:xfrm>
            <a:custGeom>
              <a:avLst/>
              <a:gdLst/>
              <a:ahLst/>
              <a:cxnLst/>
              <a:rect l="l" t="t" r="r" b="b"/>
              <a:pathLst>
                <a:path w="97884" h="1870270" extrusionOk="0">
                  <a:moveTo>
                    <a:pt x="0" y="0"/>
                  </a:moveTo>
                  <a:lnTo>
                    <a:pt x="97884" y="0"/>
                  </a:lnTo>
                  <a:lnTo>
                    <a:pt x="97884" y="1870270"/>
                  </a:lnTo>
                  <a:lnTo>
                    <a:pt x="0" y="187027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</p:sp>
        <p:sp>
          <p:nvSpPr>
            <p:cNvPr id="161" name="Google Shape;161;p12"/>
            <p:cNvSpPr txBox="1"/>
            <p:nvPr/>
          </p:nvSpPr>
          <p:spPr>
            <a:xfrm>
              <a:off x="0" y="-57150"/>
              <a:ext cx="97884" cy="192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2" name="Google Shape;162;p12"/>
          <p:cNvGrpSpPr/>
          <p:nvPr/>
        </p:nvGrpSpPr>
        <p:grpSpPr>
          <a:xfrm rot="5400000">
            <a:off x="8880841" y="2045047"/>
            <a:ext cx="371655" cy="7318173"/>
            <a:chOff x="0" y="-57150"/>
            <a:chExt cx="97884" cy="1927420"/>
          </a:xfrm>
        </p:grpSpPr>
        <p:sp>
          <p:nvSpPr>
            <p:cNvPr id="163" name="Google Shape;163;p12"/>
            <p:cNvSpPr/>
            <p:nvPr/>
          </p:nvSpPr>
          <p:spPr>
            <a:xfrm>
              <a:off x="0" y="0"/>
              <a:ext cx="97884" cy="1870270"/>
            </a:xfrm>
            <a:custGeom>
              <a:avLst/>
              <a:gdLst/>
              <a:ahLst/>
              <a:cxnLst/>
              <a:rect l="l" t="t" r="r" b="b"/>
              <a:pathLst>
                <a:path w="97884" h="1870270" extrusionOk="0">
                  <a:moveTo>
                    <a:pt x="0" y="0"/>
                  </a:moveTo>
                  <a:lnTo>
                    <a:pt x="97884" y="0"/>
                  </a:lnTo>
                  <a:lnTo>
                    <a:pt x="97884" y="1870270"/>
                  </a:lnTo>
                  <a:lnTo>
                    <a:pt x="0" y="187027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</p:sp>
        <p:sp>
          <p:nvSpPr>
            <p:cNvPr id="164" name="Google Shape;164;p12"/>
            <p:cNvSpPr txBox="1"/>
            <p:nvPr/>
          </p:nvSpPr>
          <p:spPr>
            <a:xfrm>
              <a:off x="0" y="-57150"/>
              <a:ext cx="97884" cy="192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5" name="Google Shape;165;p12"/>
          <p:cNvSpPr txBox="1"/>
          <p:nvPr/>
        </p:nvSpPr>
        <p:spPr>
          <a:xfrm>
            <a:off x="6925794" y="4383766"/>
            <a:ext cx="994823" cy="107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1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6" b="0" i="0" u="none" strike="noStrike" cap="none" dirty="0">
                <a:solidFill>
                  <a:srgbClr val="EDEDED"/>
                </a:solidFill>
                <a:latin typeface="Zilla Slab"/>
                <a:ea typeface="Zilla Slab"/>
                <a:cs typeface="Zilla Slab"/>
                <a:sym typeface="Zilla Slab"/>
              </a:rPr>
              <a:t>01</a:t>
            </a:r>
            <a:endParaRPr dirty="0"/>
          </a:p>
        </p:txBody>
      </p:sp>
      <p:sp>
        <p:nvSpPr>
          <p:cNvPr id="166" name="Google Shape;166;p12"/>
          <p:cNvSpPr txBox="1"/>
          <p:nvPr/>
        </p:nvSpPr>
        <p:spPr>
          <a:xfrm>
            <a:off x="6734625" y="6805595"/>
            <a:ext cx="994823" cy="107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1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6" b="0" i="0" u="none" strike="noStrike" cap="none">
                <a:solidFill>
                  <a:srgbClr val="EDEDED"/>
                </a:solidFill>
                <a:latin typeface="Zilla Slab"/>
                <a:ea typeface="Zilla Slab"/>
                <a:cs typeface="Zilla Slab"/>
                <a:sym typeface="Zilla Slab"/>
              </a:rPr>
              <a:t>03</a:t>
            </a:r>
            <a:endParaRPr/>
          </a:p>
        </p:txBody>
      </p:sp>
      <p:sp>
        <p:nvSpPr>
          <p:cNvPr id="167" name="Google Shape;167;p12"/>
          <p:cNvSpPr txBox="1"/>
          <p:nvPr/>
        </p:nvSpPr>
        <p:spPr>
          <a:xfrm>
            <a:off x="10520453" y="3323513"/>
            <a:ext cx="994823" cy="107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1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6" b="0" i="0" u="none" strike="noStrike" cap="none">
                <a:solidFill>
                  <a:srgbClr val="EDEDED"/>
                </a:solidFill>
                <a:latin typeface="Zilla Slab"/>
                <a:ea typeface="Zilla Slab"/>
                <a:cs typeface="Zilla Slab"/>
                <a:sym typeface="Zilla Slab"/>
              </a:rPr>
              <a:t>02</a:t>
            </a:r>
            <a:endParaRPr/>
          </a:p>
        </p:txBody>
      </p:sp>
      <p:sp>
        <p:nvSpPr>
          <p:cNvPr id="168" name="Google Shape;168;p12"/>
          <p:cNvSpPr txBox="1"/>
          <p:nvPr/>
        </p:nvSpPr>
        <p:spPr>
          <a:xfrm>
            <a:off x="10520453" y="6805595"/>
            <a:ext cx="994823" cy="107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1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6" b="0" i="0" u="none" strike="noStrike" cap="none">
                <a:solidFill>
                  <a:srgbClr val="EDEDED"/>
                </a:solidFill>
                <a:latin typeface="Zilla Slab"/>
                <a:ea typeface="Zilla Slab"/>
                <a:cs typeface="Zilla Slab"/>
                <a:sym typeface="Zilla Slab"/>
              </a:rPr>
              <a:t>04</a:t>
            </a:r>
            <a:endParaRPr/>
          </a:p>
        </p:txBody>
      </p:sp>
      <p:sp>
        <p:nvSpPr>
          <p:cNvPr id="169" name="Google Shape;169;p12"/>
          <p:cNvSpPr/>
          <p:nvPr/>
        </p:nvSpPr>
        <p:spPr>
          <a:xfrm rot="5400000">
            <a:off x="7180117" y="3740251"/>
            <a:ext cx="3927766" cy="3927766"/>
          </a:xfrm>
          <a:custGeom>
            <a:avLst/>
            <a:gdLst/>
            <a:ahLst/>
            <a:cxnLst/>
            <a:rect l="l" t="t" r="r" b="b"/>
            <a:pathLst>
              <a:path w="812800" h="812800" extrusionOk="0">
                <a:moveTo>
                  <a:pt x="0" y="406400"/>
                </a:move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ubicBezTo>
                  <a:pt x="181951" y="0"/>
                  <a:pt x="0" y="181951"/>
                  <a:pt x="0" y="406400"/>
                </a:cubicBezTo>
                <a:close/>
              </a:path>
            </a:pathLst>
          </a:custGeom>
          <a:blipFill rotWithShape="1">
            <a:blip r:embed="rId4">
              <a:alphaModFix amt="42000"/>
            </a:blip>
            <a:stretch>
              <a:fillRect l="-84193" t="-182963" r="-126230" b="-182651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7" name="Google Shape;187;p12"/>
          <p:cNvSpPr txBox="1"/>
          <p:nvPr/>
        </p:nvSpPr>
        <p:spPr>
          <a:xfrm>
            <a:off x="257693" y="-271230"/>
            <a:ext cx="17163013" cy="214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1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1" i="0" u="none" strike="noStrike" cap="none" dirty="0">
                <a:solidFill>
                  <a:schemeClr val="bg2">
                    <a:lumMod val="75000"/>
                  </a:schemeClr>
                </a:solidFill>
                <a:latin typeface="Zilla Slab"/>
                <a:ea typeface="Zilla Slab"/>
                <a:cs typeface="Zilla Slab"/>
                <a:sym typeface="Zilla Slab"/>
              </a:rPr>
              <a:t>Workflow page</a:t>
            </a:r>
            <a:endParaRPr sz="18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A04F37-4F8F-8E2C-7A4B-ECE1B87C90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916732"/>
            <a:ext cx="18288000" cy="84535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836"/>
            <a:ext cx="18288000" cy="1028697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0"/>
          <p:cNvSpPr txBox="1"/>
          <p:nvPr/>
        </p:nvSpPr>
        <p:spPr>
          <a:xfrm>
            <a:off x="1615991" y="136303"/>
            <a:ext cx="14225400" cy="176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1" i="0" u="none" strike="noStrike" cap="none" dirty="0">
                <a:solidFill>
                  <a:schemeClr val="bg2">
                    <a:lumMod val="75000"/>
                  </a:schemeClr>
                </a:solidFill>
                <a:latin typeface="Zilla Slab"/>
                <a:ea typeface="Zilla Slab"/>
                <a:cs typeface="Zilla Slab"/>
                <a:sym typeface="Zilla Slab"/>
              </a:rPr>
              <a:t>Tech</a:t>
            </a:r>
            <a:r>
              <a:rPr lang="en-US" sz="11500" b="1" i="0" u="none" strike="noStrike" cap="none" dirty="0">
                <a:solidFill>
                  <a:srgbClr val="000000"/>
                </a:solidFill>
                <a:latin typeface="Zilla Slab"/>
                <a:ea typeface="Zilla Slab"/>
                <a:cs typeface="Zilla Slab"/>
                <a:sym typeface="Zilla Slab"/>
              </a:rPr>
              <a:t> </a:t>
            </a:r>
            <a:r>
              <a:rPr lang="en-US" sz="11500" b="1" i="0" u="none" strike="noStrike" cap="none" dirty="0">
                <a:solidFill>
                  <a:schemeClr val="bg2">
                    <a:lumMod val="75000"/>
                  </a:schemeClr>
                </a:solidFill>
                <a:latin typeface="Zilla Slab"/>
                <a:ea typeface="Zilla Slab"/>
                <a:cs typeface="Zilla Slab"/>
                <a:sym typeface="Zilla Slab"/>
              </a:rPr>
              <a:t>Stack</a:t>
            </a:r>
            <a:endParaRPr sz="115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2201392" y="2446463"/>
            <a:ext cx="15777775" cy="6940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Frontend :</a:t>
            </a:r>
            <a:endParaRPr lang="en-IN" sz="28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Flutter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Cross-platform mobile app development platform. 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Backend :</a:t>
            </a:r>
            <a:endParaRPr lang="en-IN" sz="28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FastAPI</a:t>
            </a:r>
            <a:r>
              <a:rPr lang="en-US" sz="2400" dirty="0">
                <a:solidFill>
                  <a:srgbClr val="FFB3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Handles RESTful APIs for data ingestion and model inference.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SQLite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Lightweight storage for session and scoring metadata.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</a:t>
            </a:r>
            <a:r>
              <a:rPr lang="en-US" sz="2400" dirty="0">
                <a:solidFill>
                  <a:srgbClr val="FFB3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Authentication – Secure, scalable login and identity management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IN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Machine Learning</a:t>
            </a:r>
            <a:r>
              <a:rPr lang="en-US" sz="24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:</a:t>
            </a:r>
            <a:endParaRPr lang="en-US" sz="24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Framework: </a:t>
            </a: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PyTorch, TensorFlow</a:t>
            </a:r>
            <a:endParaRPr lang="en-IN" sz="24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Architecture: </a:t>
            </a: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Siamese Network-based behavioral modeling.</a:t>
            </a:r>
            <a:endParaRPr lang="en-IN" sz="24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Models: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		• Tap Model: </a:t>
            </a: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Heatmap CNN </a:t>
            </a:r>
            <a:endParaRPr lang="en-IN" sz="24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		• Sensor Model: </a:t>
            </a: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GRU (windowed motion + interaction data)</a:t>
            </a:r>
            <a:endParaRPr lang="en-IN" sz="24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		• Keypress Model: </a:t>
            </a: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GRU (dwell time + inter-key timing)</a:t>
            </a:r>
            <a:endParaRPr lang="en-IN" sz="24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Storage :</a:t>
            </a:r>
            <a:endParaRPr lang="en-IN" sz="28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spcAft>
                <a:spcPts val="600"/>
              </a:spcAft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Local file-based storage for model weights, inference logs, and temporary data.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Google Shape;2186;p48">
            <a:extLst>
              <a:ext uri="{FF2B5EF4-FFF2-40B4-BE49-F238E27FC236}">
                <a16:creationId xmlns:a16="http://schemas.microsoft.com/office/drawing/2014/main" id="{6C1D08F9-6A83-D019-CC0E-3B171704DE61}"/>
              </a:ext>
            </a:extLst>
          </p:cNvPr>
          <p:cNvSpPr/>
          <p:nvPr/>
        </p:nvSpPr>
        <p:spPr>
          <a:xfrm>
            <a:off x="1533232" y="2454221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186;p48">
            <a:extLst>
              <a:ext uri="{FF2B5EF4-FFF2-40B4-BE49-F238E27FC236}">
                <a16:creationId xmlns:a16="http://schemas.microsoft.com/office/drawing/2014/main" id="{2C8EABFC-8165-422E-F5D6-802B1AB10C0A}"/>
              </a:ext>
            </a:extLst>
          </p:cNvPr>
          <p:cNvSpPr/>
          <p:nvPr/>
        </p:nvSpPr>
        <p:spPr>
          <a:xfrm>
            <a:off x="1556433" y="8362394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2186;p48">
            <a:extLst>
              <a:ext uri="{FF2B5EF4-FFF2-40B4-BE49-F238E27FC236}">
                <a16:creationId xmlns:a16="http://schemas.microsoft.com/office/drawing/2014/main" id="{5F58CEE3-ED39-CE75-5EED-988BB16C47CD}"/>
              </a:ext>
            </a:extLst>
          </p:cNvPr>
          <p:cNvSpPr/>
          <p:nvPr/>
        </p:nvSpPr>
        <p:spPr>
          <a:xfrm>
            <a:off x="1533232" y="5263946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186;p48">
            <a:extLst>
              <a:ext uri="{FF2B5EF4-FFF2-40B4-BE49-F238E27FC236}">
                <a16:creationId xmlns:a16="http://schemas.microsoft.com/office/drawing/2014/main" id="{C7F47E97-6F47-FAB5-3373-B8570E9464F3}"/>
              </a:ext>
            </a:extLst>
          </p:cNvPr>
          <p:cNvSpPr/>
          <p:nvPr/>
        </p:nvSpPr>
        <p:spPr>
          <a:xfrm>
            <a:off x="1533232" y="3417255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524632E-7267-10E8-169B-EB1C89400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474" y="518917"/>
            <a:ext cx="795604" cy="984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5508337-3881-8FCF-EAF3-2DFB40EF2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0126" y="2177670"/>
            <a:ext cx="2732492" cy="984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A50FF7F9-A4FD-840E-7E32-B9E259F8C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10145" y="5471361"/>
            <a:ext cx="1297866" cy="1228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CE0187F-800A-004B-0A64-87493B307A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678081" y="6843788"/>
            <a:ext cx="984658" cy="98465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5736031-A021-AB38-3B99-CFAF96D48B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708398" y="3122456"/>
            <a:ext cx="905213" cy="90521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AA91E14-D249-D619-493E-194BFAEB4B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101357" y="3249610"/>
            <a:ext cx="1462053" cy="65090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ABC4CD8-570D-70B8-0A8F-DE313F1D75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826139" y="5538398"/>
            <a:ext cx="2748042" cy="2570932"/>
          </a:xfrm>
          <a:prstGeom prst="rect">
            <a:avLst/>
          </a:prstGeom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04D09FBA-3946-3B9F-D21D-2BCAEA805C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7440" y="877722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498;p26">
            <a:extLst>
              <a:ext uri="{FF2B5EF4-FFF2-40B4-BE49-F238E27FC236}">
                <a16:creationId xmlns:a16="http://schemas.microsoft.com/office/drawing/2014/main" id="{74EC15CC-534C-EDDC-E124-9D36943DC474}"/>
              </a:ext>
            </a:extLst>
          </p:cNvPr>
          <p:cNvSpPr/>
          <p:nvPr/>
        </p:nvSpPr>
        <p:spPr>
          <a:xfrm rot="5170904">
            <a:off x="14960936" y="971314"/>
            <a:ext cx="812861" cy="1465304"/>
          </a:xfrm>
          <a:custGeom>
            <a:avLst/>
            <a:gdLst/>
            <a:ahLst/>
            <a:cxnLst/>
            <a:rect l="l" t="t" r="r" b="b"/>
            <a:pathLst>
              <a:path w="974791" h="1252652" extrusionOk="0">
                <a:moveTo>
                  <a:pt x="0" y="0"/>
                </a:moveTo>
                <a:lnTo>
                  <a:pt x="974790" y="0"/>
                </a:lnTo>
                <a:lnTo>
                  <a:pt x="974790" y="1252652"/>
                </a:lnTo>
                <a:lnTo>
                  <a:pt x="0" y="12526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26" name="Google Shape;498;p26">
            <a:extLst>
              <a:ext uri="{FF2B5EF4-FFF2-40B4-BE49-F238E27FC236}">
                <a16:creationId xmlns:a16="http://schemas.microsoft.com/office/drawing/2014/main" id="{2A1B1EBB-C09C-D5E7-2D22-C3335BCCBA5F}"/>
              </a:ext>
            </a:extLst>
          </p:cNvPr>
          <p:cNvSpPr/>
          <p:nvPr/>
        </p:nvSpPr>
        <p:spPr>
          <a:xfrm rot="574025">
            <a:off x="13878466" y="3990968"/>
            <a:ext cx="812861" cy="1465304"/>
          </a:xfrm>
          <a:custGeom>
            <a:avLst/>
            <a:gdLst/>
            <a:ahLst/>
            <a:cxnLst/>
            <a:rect l="l" t="t" r="r" b="b"/>
            <a:pathLst>
              <a:path w="974791" h="1252652" extrusionOk="0">
                <a:moveTo>
                  <a:pt x="0" y="0"/>
                </a:moveTo>
                <a:lnTo>
                  <a:pt x="974790" y="0"/>
                </a:lnTo>
                <a:lnTo>
                  <a:pt x="974790" y="1252652"/>
                </a:lnTo>
                <a:lnTo>
                  <a:pt x="0" y="12526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27" name="Google Shape;498;p26">
            <a:extLst>
              <a:ext uri="{FF2B5EF4-FFF2-40B4-BE49-F238E27FC236}">
                <a16:creationId xmlns:a16="http://schemas.microsoft.com/office/drawing/2014/main" id="{519D105E-006B-EE04-B3E6-314D15ED612D}"/>
              </a:ext>
            </a:extLst>
          </p:cNvPr>
          <p:cNvSpPr/>
          <p:nvPr/>
        </p:nvSpPr>
        <p:spPr>
          <a:xfrm rot="20813679">
            <a:off x="15176583" y="7906543"/>
            <a:ext cx="863327" cy="1663595"/>
          </a:xfrm>
          <a:custGeom>
            <a:avLst/>
            <a:gdLst/>
            <a:ahLst/>
            <a:cxnLst/>
            <a:rect l="l" t="t" r="r" b="b"/>
            <a:pathLst>
              <a:path w="974791" h="1252652" extrusionOk="0">
                <a:moveTo>
                  <a:pt x="0" y="0"/>
                </a:moveTo>
                <a:lnTo>
                  <a:pt x="974790" y="0"/>
                </a:lnTo>
                <a:lnTo>
                  <a:pt x="974790" y="1252652"/>
                </a:lnTo>
                <a:lnTo>
                  <a:pt x="0" y="12526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19954"/>
            <a:ext cx="18288000" cy="1028697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1"/>
          <p:cNvSpPr txBox="1"/>
          <p:nvPr/>
        </p:nvSpPr>
        <p:spPr>
          <a:xfrm>
            <a:off x="2712398" y="-254647"/>
            <a:ext cx="11057205" cy="2141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1" i="0" u="none" strike="noStrike" cap="none" dirty="0">
                <a:solidFill>
                  <a:schemeClr val="bg2">
                    <a:lumMod val="75000"/>
                  </a:schemeClr>
                </a:solidFill>
                <a:latin typeface="Zilla Slab"/>
                <a:ea typeface="Zilla Slab"/>
                <a:cs typeface="Zilla Slab"/>
                <a:sym typeface="Zilla Slab"/>
              </a:rPr>
              <a:t>Functionality</a:t>
            </a:r>
            <a:endParaRPr sz="115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42" name="Google Shape;142;p11"/>
          <p:cNvSpPr txBox="1"/>
          <p:nvPr/>
        </p:nvSpPr>
        <p:spPr>
          <a:xfrm>
            <a:off x="2010845" y="2025787"/>
            <a:ext cx="13642330" cy="7694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Tap Model – Siamese Heatmap CNN </a:t>
            </a:r>
            <a:r>
              <a:rPr lang="en-US" sz="24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endParaRPr lang="en-IN" sz="24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Captures tap coordinates to generate </a:t>
            </a:r>
            <a:r>
              <a:rPr lang="en-US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personalized heatmaps</a:t>
            </a:r>
            <a:r>
              <a:rPr lang="en-US" sz="2400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IN" sz="2400" dirty="0">
              <a:solidFill>
                <a:srgbClr val="0B426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Learns </a:t>
            </a:r>
            <a:r>
              <a:rPr lang="en-US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screen-specific behavior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such as </a:t>
            </a:r>
            <a:r>
              <a:rPr lang="en-US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commonly visited areas and tap sequences</a:t>
            </a:r>
            <a:r>
              <a:rPr lang="en-US" sz="2400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IN" sz="2400" dirty="0">
              <a:solidFill>
                <a:srgbClr val="0B426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Detects anomalies in tap location and screen navigation patterns.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Sensor Model – Siamese GRU </a:t>
            </a:r>
            <a:r>
              <a:rPr lang="en-US" sz="24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endParaRPr lang="en-IN" sz="24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Processes windowed </a:t>
            </a:r>
            <a:r>
              <a:rPr lang="en-US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accelerometer &amp; gyroscope (x, y, z) data</a:t>
            </a:r>
            <a:endParaRPr lang="en-IN" sz="2400" dirty="0">
              <a:solidFill>
                <a:srgbClr val="FFB3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Includes tap/swipe/keypress frequency during the time window. 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Captures </a:t>
            </a:r>
            <a:r>
              <a:rPr lang="en-US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device handling behavior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detects </a:t>
            </a:r>
            <a:r>
              <a:rPr lang="en-US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orientation/motion irregularities</a:t>
            </a: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IN" sz="24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Keypress Model – Siamese GRU </a:t>
            </a:r>
            <a:r>
              <a:rPr lang="en-US" sz="24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endParaRPr lang="en-IN" sz="24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Analyzes </a:t>
            </a:r>
            <a:r>
              <a:rPr lang="en-US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 dwell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time and </a:t>
            </a:r>
            <a:r>
              <a:rPr lang="en-US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inter-key delays</a:t>
            </a: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IN" sz="24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Identifies </a:t>
            </a:r>
            <a:r>
              <a:rPr lang="en-US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normal transaction patterns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(e.g., frequent recipients or payment amounts).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Detects </a:t>
            </a:r>
            <a:r>
              <a:rPr lang="en-US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typing rhythm inconsistencies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signaling potential fraud or 	impersonation.</a:t>
            </a:r>
          </a:p>
          <a:p>
            <a:r>
              <a:rPr lang="en-IN" sz="28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Recommendation Engine – Adaptive Anomaly Thresholding </a:t>
            </a:r>
            <a:r>
              <a:rPr lang="en-IN" sz="24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r>
              <a:rPr lang="en-IN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Utilizes </a:t>
            </a:r>
            <a:r>
              <a:rPr lang="en-IN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adaptive Z-score thresholds </a:t>
            </a:r>
            <a:r>
              <a:rPr lang="en-IN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each model’s output.</a:t>
            </a:r>
          </a:p>
          <a:p>
            <a:r>
              <a:rPr lang="en-IN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Learns from </a:t>
            </a:r>
            <a:r>
              <a:rPr lang="en-IN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user-specific behavior trends </a:t>
            </a:r>
            <a:r>
              <a:rPr lang="en-IN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 time to </a:t>
            </a:r>
            <a:r>
              <a:rPr lang="en-IN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dynamically adjust sensitivity</a:t>
            </a:r>
            <a:r>
              <a:rPr lang="en-IN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IN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Context-aware decision-making by </a:t>
            </a:r>
            <a:r>
              <a:rPr lang="en-IN" sz="2400" b="1" dirty="0">
                <a:solidFill>
                  <a:srgbClr val="0B426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weighing anomaly confidence </a:t>
            </a:r>
            <a:r>
              <a:rPr lang="en-IN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across models.</a:t>
            </a:r>
          </a:p>
          <a:p>
            <a:r>
              <a:rPr lang="en-US" sz="2800" b="1" dirty="0">
                <a:solidFill>
                  <a:srgbClr val="136EB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Action Levels - Based on Anomaly Severity </a:t>
            </a:r>
            <a:r>
              <a:rPr lang="en-US" sz="2400" b="1" dirty="0">
                <a:solidFill>
                  <a:srgbClr val="136EB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endParaRPr lang="en-IN" sz="2400" b="1" dirty="0">
              <a:solidFill>
                <a:srgbClr val="136EB9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Low – Silent Logout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Medium – Logout + OTP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High – Logout + 30-sec Lockout + OTP (future-ready: alert banking authority)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Google Shape;2224;p48">
            <a:extLst>
              <a:ext uri="{FF2B5EF4-FFF2-40B4-BE49-F238E27FC236}">
                <a16:creationId xmlns:a16="http://schemas.microsoft.com/office/drawing/2014/main" id="{9F05DB3F-D4D0-5AA1-E849-EE2250400570}"/>
              </a:ext>
            </a:extLst>
          </p:cNvPr>
          <p:cNvSpPr/>
          <p:nvPr/>
        </p:nvSpPr>
        <p:spPr>
          <a:xfrm>
            <a:off x="1267500" y="2043942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  <a:effectLst>
            <a:reflection blurRad="6350" stA="50000" endA="300" endPos="90000" dist="508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224;p48">
            <a:extLst>
              <a:ext uri="{FF2B5EF4-FFF2-40B4-BE49-F238E27FC236}">
                <a16:creationId xmlns:a16="http://schemas.microsoft.com/office/drawing/2014/main" id="{1B61B460-C881-75B9-978B-DDFB708060C2}"/>
              </a:ext>
            </a:extLst>
          </p:cNvPr>
          <p:cNvSpPr/>
          <p:nvPr/>
        </p:nvSpPr>
        <p:spPr>
          <a:xfrm>
            <a:off x="1267500" y="8088913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  <a:effectLst>
            <a:reflection blurRad="6350" stA="50000" endA="300" endPos="90000" dist="508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224;p48">
            <a:extLst>
              <a:ext uri="{FF2B5EF4-FFF2-40B4-BE49-F238E27FC236}">
                <a16:creationId xmlns:a16="http://schemas.microsoft.com/office/drawing/2014/main" id="{A5187BC1-B1C4-2416-B3A7-3CACFEA7586E}"/>
              </a:ext>
            </a:extLst>
          </p:cNvPr>
          <p:cNvSpPr/>
          <p:nvPr/>
        </p:nvSpPr>
        <p:spPr>
          <a:xfrm>
            <a:off x="1267500" y="6586238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  <a:effectLst>
            <a:reflection blurRad="6350" stA="50000" endA="300" endPos="90000" dist="508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2224;p48">
            <a:extLst>
              <a:ext uri="{FF2B5EF4-FFF2-40B4-BE49-F238E27FC236}">
                <a16:creationId xmlns:a16="http://schemas.microsoft.com/office/drawing/2014/main" id="{1EC76B96-A2AD-C6EE-C5FC-955FC92A82B3}"/>
              </a:ext>
            </a:extLst>
          </p:cNvPr>
          <p:cNvSpPr/>
          <p:nvPr/>
        </p:nvSpPr>
        <p:spPr>
          <a:xfrm>
            <a:off x="1267500" y="5042890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  <a:effectLst>
            <a:reflection blurRad="6350" stA="50000" endA="300" endPos="90000" dist="508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224;p48">
            <a:extLst>
              <a:ext uri="{FF2B5EF4-FFF2-40B4-BE49-F238E27FC236}">
                <a16:creationId xmlns:a16="http://schemas.microsoft.com/office/drawing/2014/main" id="{78E3AC03-355F-B383-C945-5E3D32BFDF11}"/>
              </a:ext>
            </a:extLst>
          </p:cNvPr>
          <p:cNvSpPr/>
          <p:nvPr/>
        </p:nvSpPr>
        <p:spPr>
          <a:xfrm>
            <a:off x="1267500" y="3499542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  <a:effectLst>
            <a:reflection blurRad="6350" stA="50000" endA="300" endPos="90000" dist="508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4C7B08-D8EA-BA42-953D-70C2A2A3AAC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264" t="14623" r="15363" b="10494"/>
          <a:stretch>
            <a:fillRect/>
          </a:stretch>
        </p:blipFill>
        <p:spPr>
          <a:xfrm>
            <a:off x="15653423" y="681286"/>
            <a:ext cx="2259280" cy="41603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AEF022-C6D5-89C9-431C-23741320263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991" t="3105" r="7318" b="4620"/>
          <a:stretch>
            <a:fillRect/>
          </a:stretch>
        </p:blipFill>
        <p:spPr>
          <a:xfrm>
            <a:off x="15632411" y="5027420"/>
            <a:ext cx="2197563" cy="4510434"/>
          </a:xfrm>
          <a:prstGeom prst="rect">
            <a:avLst/>
          </a:prstGeom>
        </p:spPr>
      </p:pic>
      <p:sp>
        <p:nvSpPr>
          <p:cNvPr id="13" name="Google Shape;491;p26">
            <a:extLst>
              <a:ext uri="{FF2B5EF4-FFF2-40B4-BE49-F238E27FC236}">
                <a16:creationId xmlns:a16="http://schemas.microsoft.com/office/drawing/2014/main" id="{CAA6563F-340D-5A40-F781-D759BB43B435}"/>
              </a:ext>
            </a:extLst>
          </p:cNvPr>
          <p:cNvSpPr/>
          <p:nvPr/>
        </p:nvSpPr>
        <p:spPr>
          <a:xfrm rot="8972618">
            <a:off x="15699985" y="8422578"/>
            <a:ext cx="3129550" cy="1298904"/>
          </a:xfrm>
          <a:custGeom>
            <a:avLst/>
            <a:gdLst/>
            <a:ahLst/>
            <a:cxnLst/>
            <a:rect l="l" t="t" r="r" b="b"/>
            <a:pathLst>
              <a:path w="1703718" h="1186407" extrusionOk="0">
                <a:moveTo>
                  <a:pt x="0" y="0"/>
                </a:moveTo>
                <a:lnTo>
                  <a:pt x="1703718" y="0"/>
                </a:lnTo>
                <a:lnTo>
                  <a:pt x="1703718" y="1186407"/>
                </a:lnTo>
                <a:lnTo>
                  <a:pt x="0" y="11864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89" y="24249"/>
            <a:ext cx="18288000" cy="10286973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4"/>
          <p:cNvSpPr txBox="1"/>
          <p:nvPr/>
        </p:nvSpPr>
        <p:spPr>
          <a:xfrm>
            <a:off x="275136" y="376164"/>
            <a:ext cx="17737727" cy="1787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i="0" u="none" strike="noStrike" cap="none" dirty="0">
                <a:solidFill>
                  <a:srgbClr val="002060"/>
                </a:solidFill>
                <a:latin typeface="Zilla Slab"/>
                <a:ea typeface="Zilla Slab"/>
                <a:cs typeface="Zilla Slab"/>
                <a:sym typeface="Zilla Slab"/>
              </a:rPr>
              <a:t>Uniqueness  &amp; </a:t>
            </a:r>
            <a:r>
              <a:rPr lang="en-US" sz="9600" b="1" i="0" strike="noStrike" cap="none" dirty="0">
                <a:solidFill>
                  <a:srgbClr val="002060"/>
                </a:solidFill>
                <a:latin typeface="Zilla Slab"/>
                <a:ea typeface="Zilla Slab"/>
                <a:cs typeface="Zilla Slab"/>
                <a:sym typeface="Zilla Slab"/>
              </a:rPr>
              <a:t>Real World </a:t>
            </a:r>
            <a:r>
              <a:rPr lang="en-US" sz="9600" b="1" i="0" u="none" strike="noStrike" cap="none" dirty="0">
                <a:solidFill>
                  <a:srgbClr val="002060"/>
                </a:solidFill>
                <a:latin typeface="Zilla Slab"/>
                <a:ea typeface="Zilla Slab"/>
                <a:cs typeface="Zilla Slab"/>
                <a:sym typeface="Zilla Slab"/>
              </a:rPr>
              <a:t>Usage</a:t>
            </a:r>
            <a:endParaRPr sz="9600" b="1" dirty="0">
              <a:solidFill>
                <a:srgbClr val="002060"/>
              </a:solidFill>
            </a:endParaRPr>
          </a:p>
        </p:txBody>
      </p:sp>
      <p:sp>
        <p:nvSpPr>
          <p:cNvPr id="233" name="Google Shape;233;p14"/>
          <p:cNvSpPr txBox="1"/>
          <p:nvPr/>
        </p:nvSpPr>
        <p:spPr>
          <a:xfrm>
            <a:off x="564811" y="2258277"/>
            <a:ext cx="15646398" cy="7201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Zero-Prerequisite Learning: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Models adapt from the very first session,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requiring no prior user-specific training.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Multi-Channel Decision Logic: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Tap, sensor, and typing signals are evaluated independently,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ensuring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                             continued operation even if one fails thus scalable.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Continuous Authentication:</a:t>
            </a:r>
            <a:r>
              <a:rPr lang="en-US" sz="2400" b="1" dirty="0">
                <a:solidFill>
                  <a:srgbClr val="FFB3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Provides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real-time,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passive identity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verification across multiple layers.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Privacy-Preserving Design: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 resource footprint as no personal data is stored; locally generated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anonymous</a:t>
            </a:r>
            <a:r>
              <a:rPr lang="en-US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					     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UUIDs</a:t>
            </a:r>
            <a:r>
              <a:rPr lang="en-US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are used as identifiers, with no personal information collected or linked.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Optimized Performance: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 one model runs on-device. Others run remotely. Server calls are spaced 30              				  seconds apart to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reduce battery and data usage proving its scalability</a:t>
            </a:r>
            <a:r>
              <a:rPr lang="en-US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IN" sz="24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Strict Usage &amp; Login Separation: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Behavioral logs and authentication credentials are isolated</a:t>
            </a:r>
          </a:p>
          <a:p>
            <a:pPr lvl="0">
              <a:lnSpc>
                <a:spcPct val="150000"/>
              </a:lnSpc>
            </a:pP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			     ensuring privacy and data decoupling.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Security Response Triggers: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System reacts in real-time to anomalies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adaptive actions: </a:t>
            </a:r>
          </a:p>
          <a:p>
            <a:pPr lvl="0">
              <a:lnSpc>
                <a:spcPct val="150000"/>
              </a:lnSpc>
            </a:pP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		        logout, OTP verification, or session lockout.</a:t>
            </a:r>
          </a:p>
          <a:p>
            <a:pPr lvl="0">
              <a:lnSpc>
                <a:spcPct val="150000"/>
              </a:lnSpc>
            </a:pPr>
            <a:r>
              <a:rPr lang="en-US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 Resource Footprint:  </a:t>
            </a:r>
            <a:r>
              <a:rPr lang="en-US" sz="2400" dirty="0">
                <a:solidFill>
                  <a:srgbClr val="37474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Optimized for minimal battery, CPU, and bandwidth usage.</a:t>
            </a:r>
            <a:endParaRPr lang="en-IN" sz="2400" dirty="0">
              <a:solidFill>
                <a:srgbClr val="37474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Google Shape;2188;p48">
            <a:extLst>
              <a:ext uri="{FF2B5EF4-FFF2-40B4-BE49-F238E27FC236}">
                <a16:creationId xmlns:a16="http://schemas.microsoft.com/office/drawing/2014/main" id="{2A3A2A9C-19EE-5171-85B3-74AAF3E25A79}"/>
              </a:ext>
            </a:extLst>
          </p:cNvPr>
          <p:cNvSpPr/>
          <p:nvPr/>
        </p:nvSpPr>
        <p:spPr>
          <a:xfrm rot="21127400">
            <a:off x="17211362" y="1828531"/>
            <a:ext cx="1276419" cy="2082460"/>
          </a:xfrm>
          <a:custGeom>
            <a:avLst/>
            <a:gdLst/>
            <a:ahLst/>
            <a:cxnLst/>
            <a:rect l="l" t="t" r="r" b="b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  <a:effectLst>
            <a:reflection stA="70000" dist="3683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212;p48">
            <a:extLst>
              <a:ext uri="{FF2B5EF4-FFF2-40B4-BE49-F238E27FC236}">
                <a16:creationId xmlns:a16="http://schemas.microsoft.com/office/drawing/2014/main" id="{572BAA1C-A461-584F-ACDD-E3231D187FF4}"/>
              </a:ext>
            </a:extLst>
          </p:cNvPr>
          <p:cNvSpPr/>
          <p:nvPr/>
        </p:nvSpPr>
        <p:spPr>
          <a:xfrm>
            <a:off x="7888038" y="9571063"/>
            <a:ext cx="680630" cy="635475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  <a:effectLst>
            <a:glow rad="101600">
              <a:srgbClr val="92D050">
                <a:alpha val="60000"/>
              </a:srgb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213;p48">
            <a:extLst>
              <a:ext uri="{FF2B5EF4-FFF2-40B4-BE49-F238E27FC236}">
                <a16:creationId xmlns:a16="http://schemas.microsoft.com/office/drawing/2014/main" id="{51BFC893-2B97-7295-9D78-52AECD9CCA52}"/>
              </a:ext>
            </a:extLst>
          </p:cNvPr>
          <p:cNvSpPr/>
          <p:nvPr/>
        </p:nvSpPr>
        <p:spPr>
          <a:xfrm>
            <a:off x="9421788" y="9621264"/>
            <a:ext cx="680629" cy="579144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C30EC940-7ABC-7CD5-7730-11313D6479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2332584"/>
              </p:ext>
            </p:extLst>
          </p:nvPr>
        </p:nvGraphicFramePr>
        <p:xfrm>
          <a:off x="13150869" y="6298372"/>
          <a:ext cx="6690020" cy="41364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6973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3"/>
          <p:cNvSpPr/>
          <p:nvPr/>
        </p:nvSpPr>
        <p:spPr>
          <a:xfrm rot="-113517">
            <a:off x="2175550" y="6959258"/>
            <a:ext cx="3557125" cy="2550786"/>
          </a:xfrm>
          <a:custGeom>
            <a:avLst/>
            <a:gdLst/>
            <a:ahLst/>
            <a:cxnLst/>
            <a:rect l="l" t="t" r="r" b="b"/>
            <a:pathLst>
              <a:path w="2674780" h="1959884" extrusionOk="0">
                <a:moveTo>
                  <a:pt x="0" y="0"/>
                </a:moveTo>
                <a:lnTo>
                  <a:pt x="2674780" y="0"/>
                </a:lnTo>
                <a:lnTo>
                  <a:pt x="2674780" y="1959884"/>
                </a:lnTo>
                <a:lnTo>
                  <a:pt x="0" y="19598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07" name="Google Shape;207;p13"/>
          <p:cNvSpPr txBox="1"/>
          <p:nvPr/>
        </p:nvSpPr>
        <p:spPr>
          <a:xfrm>
            <a:off x="0" y="2052349"/>
            <a:ext cx="12559723" cy="3662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800" b="0" i="0" u="none" strike="noStrike" cap="none" dirty="0">
                <a:solidFill>
                  <a:schemeClr val="bg2">
                    <a:lumMod val="75000"/>
                  </a:schemeClr>
                </a:solidFill>
                <a:latin typeface="Zilla Slab" panose="020B0604020202020204" charset="0"/>
                <a:ea typeface="Zilla Slab" panose="020B0604020202020204" charset="0"/>
                <a:cs typeface="Ubuntu"/>
                <a:sym typeface="Ubuntu"/>
              </a:rPr>
              <a:t>Thank You!!!!</a:t>
            </a:r>
          </a:p>
          <a:p>
            <a:pPr lvl="0" algn="ctr">
              <a:lnSpc>
                <a:spcPct val="140021"/>
              </a:lnSpc>
            </a:pPr>
            <a:r>
              <a:rPr lang="en-US" sz="3200" b="1" dirty="0"/>
              <a:t>    "The secret of getting ahead is getting started."</a:t>
            </a:r>
            <a:endParaRPr sz="59500" dirty="0">
              <a:solidFill>
                <a:schemeClr val="bg2">
                  <a:lumMod val="75000"/>
                </a:schemeClr>
              </a:solidFill>
              <a:latin typeface="Zilla Slab" panose="020B0604020202020204" charset="0"/>
              <a:ea typeface="Zilla Slab" panose="020B060402020202020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2F089C-0CC7-8B23-C101-DF6521F4BD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54000" y="691886"/>
            <a:ext cx="4526280" cy="91224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E7BC4C-1FEA-1577-3325-0E2A636821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71120" y="472638"/>
            <a:ext cx="4846320" cy="9448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DE1451-413C-3DDB-F3FB-0900E3D9D9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16394" y="9707704"/>
            <a:ext cx="266723" cy="160034"/>
          </a:xfrm>
          <a:prstGeom prst="rect">
            <a:avLst/>
          </a:prstGeom>
        </p:spPr>
      </p:pic>
      <p:sp>
        <p:nvSpPr>
          <p:cNvPr id="2" name="Google Shape;207;p13">
            <a:extLst>
              <a:ext uri="{FF2B5EF4-FFF2-40B4-BE49-F238E27FC236}">
                <a16:creationId xmlns:a16="http://schemas.microsoft.com/office/drawing/2014/main" id="{AB198511-C0A1-727E-C434-4517857F43AE}"/>
              </a:ext>
            </a:extLst>
          </p:cNvPr>
          <p:cNvSpPr txBox="1"/>
          <p:nvPr/>
        </p:nvSpPr>
        <p:spPr>
          <a:xfrm>
            <a:off x="2388269" y="6579003"/>
            <a:ext cx="12559723" cy="947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>
                <a:solidFill>
                  <a:srgbClr val="FF0000"/>
                </a:solidFill>
                <a:latin typeface="Zilla Slab" panose="020B0604020202020204" charset="0"/>
                <a:ea typeface="Zilla Slab" panose="020B0604020202020204" charset="0"/>
              </a:rPr>
              <a:t>Our Application</a:t>
            </a:r>
            <a:endParaRPr sz="4400" dirty="0">
              <a:solidFill>
                <a:srgbClr val="FF0000"/>
              </a:solidFill>
              <a:latin typeface="Zilla Slab" panose="020B0604020202020204" charset="0"/>
              <a:ea typeface="Zilla Slab" panose="020B0604020202020204" charset="0"/>
            </a:endParaRPr>
          </a:p>
        </p:txBody>
      </p:sp>
      <p:sp>
        <p:nvSpPr>
          <p:cNvPr id="4" name="Google Shape;498;p26">
            <a:extLst>
              <a:ext uri="{FF2B5EF4-FFF2-40B4-BE49-F238E27FC236}">
                <a16:creationId xmlns:a16="http://schemas.microsoft.com/office/drawing/2014/main" id="{ED4519C8-FDE5-F77C-09A8-9967DA1FD466}"/>
              </a:ext>
            </a:extLst>
          </p:cNvPr>
          <p:cNvSpPr/>
          <p:nvPr/>
        </p:nvSpPr>
        <p:spPr>
          <a:xfrm rot="16595725">
            <a:off x="11080294" y="6340661"/>
            <a:ext cx="812861" cy="2279115"/>
          </a:xfrm>
          <a:custGeom>
            <a:avLst/>
            <a:gdLst/>
            <a:ahLst/>
            <a:cxnLst/>
            <a:rect l="l" t="t" r="r" b="b"/>
            <a:pathLst>
              <a:path w="974791" h="1252652" extrusionOk="0">
                <a:moveTo>
                  <a:pt x="0" y="0"/>
                </a:moveTo>
                <a:lnTo>
                  <a:pt x="974790" y="0"/>
                </a:lnTo>
                <a:lnTo>
                  <a:pt x="974790" y="1252652"/>
                </a:lnTo>
                <a:lnTo>
                  <a:pt x="0" y="12526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30165"/>
        </a:solidFill>
        <a:ln>
          <a:noFill/>
        </a:ln>
      </a:spPr>
      <a:bodyPr spcFirstLastPara="1" wrap="square" lIns="91425" tIns="91425" rIns="91425" bIns="91425" anchor="ctr" anchorCtr="0">
        <a:noAutofit/>
      </a:bodyPr>
      <a:lstStyle>
        <a:defPPr marL="0" indent="0" algn="l" rtl="0">
          <a:spcBef>
            <a:spcPts val="0"/>
          </a:spcBef>
          <a:spcAft>
            <a:spcPts val="0"/>
          </a:spcAft>
          <a:buNone/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</TotalTime>
  <Words>795</Words>
  <Application>Microsoft Office PowerPoint</Application>
  <PresentationFormat>Custom</PresentationFormat>
  <Paragraphs>86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Zilla Slab</vt:lpstr>
      <vt:lpstr>Tahoma</vt:lpstr>
      <vt:lpstr>Calibri</vt:lpstr>
      <vt:lpstr>Ubuntu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ASUS</dc:creator>
  <cp:lastModifiedBy>Deepankar Mishra</cp:lastModifiedBy>
  <cp:revision>15</cp:revision>
  <dcterms:modified xsi:type="dcterms:W3CDTF">2025-07-20T16:06:58Z</dcterms:modified>
</cp:coreProperties>
</file>